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689"/>
    <a:srgbClr val="08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3AE4-A7C1-4219-B6E3-4D9FDF3A5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A7C54-21AD-4584-A111-50A0B8FD9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25C3A-24D6-46C2-AF24-3EB1A13C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F3C-01B1-4A8A-A9C9-053A024C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8490-5937-4DD2-A25F-9960AC02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2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7B04-929D-4592-BC8C-C41EB7A3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0EA8A-9086-49A8-9B14-EACDFD74F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B2EBC-943D-4401-9702-6374A681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8A963-487C-4607-9C79-450BC4F3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384D1-04AF-4A6F-81BC-8B688AF4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BEF89-8CCA-4F3C-9764-18AA23EB1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B3BBA-E775-4B2E-85CF-B4A29CE91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6C5BE-5F48-4BF6-8881-D4E9E2D6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28F0-E014-407D-A458-1DCF1830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24056-EEF2-4550-88E9-5FF4FAAF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0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4EDE-E8E9-4823-8591-2AF81554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09ABA-0707-46C2-8FD1-80BBFAC03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8D55E-AC43-4BA1-BD1D-25D51478E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31DDC-25D1-4AD2-93FC-E575BB88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1FE8-253B-417E-8519-EE6258C7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28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9282-59D3-46C9-BA14-976A3611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F3487-46BF-4582-AB32-A7B52D44B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F4D4A-F1E8-4BCA-B5C3-DA5EDB1E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F0546-C27F-4A63-ABC1-04938109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8AA95-A20C-4051-8CCE-B3BEE1F6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9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4F1C-814D-4FD4-BDAD-41FF0F32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F3100-1CCA-4A8B-918C-140B1CEF6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2BDE7-D36B-41E9-876B-C2C6D9B42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739F2-E7E3-4E6A-8834-E3BA57A2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85C15-F685-4EBD-BC93-1FD41AC7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18E0A-ECB5-41E5-8B97-92D0E63C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E9AA-000B-4B7E-9497-3FA94030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DC2FB-9FD7-4943-BA64-0A89B0F7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CCE27-CCD3-4E6F-BAE9-A27689F70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DF5D1-B587-4597-A615-304913634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639BC-F18E-47D6-90F1-62899B14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09FCA-E285-4BA6-B6E1-9DDD5441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BF2445-90F5-4B5A-A6A8-6F21EE0F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3A0E8-C3B4-420B-AC7B-4F0F4CD9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BA98-ED8E-41D7-8DAE-594B5A70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58282-D5EE-451C-B9A3-E0F95090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5AF35-5A6E-4B1F-A368-59638463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97373-E1D6-4DEA-AC7F-22C44D62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7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62B56-2A4E-4B2A-98FA-B2DCA770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DB106-4D1A-4E5D-941D-466FAD06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E49EC-F9A6-4029-90ED-26280A0B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F340-AE88-4F94-B2EB-866876A7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78EE-1100-4812-A9B4-E73693BB7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1A110-1DB2-4060-BE0A-9DCFD0DBC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ACBF9-AB0C-4769-9989-A8C350A0B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00511-3B4D-4972-9510-58EF9857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D62A5-AEBC-4521-BA81-A80CBCC4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9782-EC4D-4CB2-AC15-1A14E2D1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C41A0-C4A4-42D5-8E45-D113FDC26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378DD-AB06-4941-ADD2-2A9057B83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08944-8322-4B47-B33A-898BAB66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6C1AB-B807-4E22-9933-A91FAA34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1B3B5-0C98-46F8-83CF-AD33D699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3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C50E9-C151-4BBF-960F-747E312C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9659-5534-49C3-95CE-24C1B64D4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391B5-A0DA-4601-B2B5-A460AFEC1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9E0A9-A973-4575-B254-88F04C445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6E6F-F2A3-4E96-9CD6-12ED35391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0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26" Type="http://schemas.openxmlformats.org/officeDocument/2006/relationships/image" Target="../media/image19.png"/><Relationship Id="rId21" Type="http://schemas.openxmlformats.org/officeDocument/2006/relationships/image" Target="../media/image15.png"/><Relationship Id="rId34" Type="http://schemas.microsoft.com/office/2007/relationships/hdphoto" Target="../media/hdphoto10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image" Target="../media/image18.jpeg"/><Relationship Id="rId33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microsoft.com/office/2007/relationships/hdphoto" Target="../media/hdphoto5.wdp"/><Relationship Id="rId29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32" Type="http://schemas.openxmlformats.org/officeDocument/2006/relationships/image" Target="../media/image22.png"/><Relationship Id="rId37" Type="http://schemas.microsoft.com/office/2007/relationships/hdphoto" Target="../media/hdphoto11.wdp"/><Relationship Id="rId5" Type="http://schemas.microsoft.com/office/2007/relationships/hdphoto" Target="../media/hdphoto2.wdp"/><Relationship Id="rId15" Type="http://schemas.microsoft.com/office/2007/relationships/hdphoto" Target="../media/hdphoto4.wdp"/><Relationship Id="rId23" Type="http://schemas.openxmlformats.org/officeDocument/2006/relationships/image" Target="../media/image16.png"/><Relationship Id="rId28" Type="http://schemas.openxmlformats.org/officeDocument/2006/relationships/image" Target="../media/image20.png"/><Relationship Id="rId36" Type="http://schemas.openxmlformats.org/officeDocument/2006/relationships/image" Target="../media/image25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31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microsoft.com/office/2007/relationships/hdphoto" Target="../media/hdphoto6.wdp"/><Relationship Id="rId27" Type="http://schemas.microsoft.com/office/2007/relationships/hdphoto" Target="../media/hdphoto7.wdp"/><Relationship Id="rId30" Type="http://schemas.openxmlformats.org/officeDocument/2006/relationships/image" Target="../media/image21.png"/><Relationship Id="rId35" Type="http://schemas.openxmlformats.org/officeDocument/2006/relationships/image" Target="../media/image24.png"/><Relationship Id="rId8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microsoft.com/office/2007/relationships/hdphoto" Target="../media/hdphoto15.wdp"/><Relationship Id="rId26" Type="http://schemas.openxmlformats.org/officeDocument/2006/relationships/image" Target="../media/image45.png"/><Relationship Id="rId21" Type="http://schemas.openxmlformats.org/officeDocument/2006/relationships/image" Target="../media/image41.png"/><Relationship Id="rId34" Type="http://schemas.openxmlformats.org/officeDocument/2006/relationships/image" Target="../media/image51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44.png"/><Relationship Id="rId33" Type="http://schemas.openxmlformats.org/officeDocument/2006/relationships/image" Target="../media/image50.png"/><Relationship Id="rId2" Type="http://schemas.openxmlformats.org/officeDocument/2006/relationships/image" Target="../media/image26.png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11" Type="http://schemas.openxmlformats.org/officeDocument/2006/relationships/image" Target="../media/image33.png"/><Relationship Id="rId24" Type="http://schemas.openxmlformats.org/officeDocument/2006/relationships/image" Target="../media/image43.png"/><Relationship Id="rId32" Type="http://schemas.openxmlformats.org/officeDocument/2006/relationships/image" Target="../media/image49.png"/><Relationship Id="rId37" Type="http://schemas.openxmlformats.org/officeDocument/2006/relationships/image" Target="../media/image53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23" Type="http://schemas.microsoft.com/office/2007/relationships/hdphoto" Target="../media/hdphoto16.wdp"/><Relationship Id="rId28" Type="http://schemas.microsoft.com/office/2007/relationships/hdphoto" Target="../media/hdphoto17.wdp"/><Relationship Id="rId36" Type="http://schemas.microsoft.com/office/2007/relationships/hdphoto" Target="../media/hdphoto19.wdp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31" Type="http://schemas.microsoft.com/office/2007/relationships/hdphoto" Target="../media/hdphoto18.wdp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microsoft.com/office/2007/relationships/hdphoto" Target="../media/hdphoto14.wdp"/><Relationship Id="rId22" Type="http://schemas.openxmlformats.org/officeDocument/2006/relationships/image" Target="../media/image42.png"/><Relationship Id="rId27" Type="http://schemas.openxmlformats.org/officeDocument/2006/relationships/image" Target="../media/image46.png"/><Relationship Id="rId30" Type="http://schemas.openxmlformats.org/officeDocument/2006/relationships/image" Target="../media/image48.png"/><Relationship Id="rId35" Type="http://schemas.openxmlformats.org/officeDocument/2006/relationships/image" Target="../media/image52.png"/><Relationship Id="rId8" Type="http://schemas.microsoft.com/office/2007/relationships/hdphoto" Target="../media/hdphoto13.wdp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23.wdp"/><Relationship Id="rId18" Type="http://schemas.openxmlformats.org/officeDocument/2006/relationships/image" Target="../media/image65.png"/><Relationship Id="rId26" Type="http://schemas.microsoft.com/office/2007/relationships/hdphoto" Target="../media/hdphoto28.wdp"/><Relationship Id="rId3" Type="http://schemas.openxmlformats.org/officeDocument/2006/relationships/image" Target="../media/image55.png"/><Relationship Id="rId21" Type="http://schemas.openxmlformats.org/officeDocument/2006/relationships/image" Target="../media/image67.png"/><Relationship Id="rId7" Type="http://schemas.microsoft.com/office/2007/relationships/hdphoto" Target="../media/hdphoto20.wdp"/><Relationship Id="rId12" Type="http://schemas.openxmlformats.org/officeDocument/2006/relationships/image" Target="../media/image61.png"/><Relationship Id="rId17" Type="http://schemas.microsoft.com/office/2007/relationships/hdphoto" Target="../media/hdphoto24.wdp"/><Relationship Id="rId25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4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microsoft.com/office/2007/relationships/hdphoto" Target="../media/hdphoto22.wdp"/><Relationship Id="rId24" Type="http://schemas.microsoft.com/office/2007/relationships/hdphoto" Target="../media/hdphoto27.wdp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23" Type="http://schemas.openxmlformats.org/officeDocument/2006/relationships/image" Target="../media/image68.png"/><Relationship Id="rId10" Type="http://schemas.openxmlformats.org/officeDocument/2006/relationships/image" Target="../media/image60.png"/><Relationship Id="rId19" Type="http://schemas.microsoft.com/office/2007/relationships/hdphoto" Target="../media/hdphoto25.wdp"/><Relationship Id="rId4" Type="http://schemas.openxmlformats.org/officeDocument/2006/relationships/image" Target="../media/image56.png"/><Relationship Id="rId9" Type="http://schemas.microsoft.com/office/2007/relationships/hdphoto" Target="../media/hdphoto21.wdp"/><Relationship Id="rId14" Type="http://schemas.openxmlformats.org/officeDocument/2006/relationships/image" Target="../media/image62.png"/><Relationship Id="rId22" Type="http://schemas.microsoft.com/office/2007/relationships/hdphoto" Target="../media/hdphoto2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8DF81-B76C-45CD-A871-BA8D609B7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9219" l="8008" r="92188">
                        <a14:foregroundMark x1="61523" y1="51563" x2="61719" y2="38477"/>
                        <a14:foregroundMark x1="37695" y1="52344" x2="40430" y2="37109"/>
                        <a14:foregroundMark x1="16602" y1="21484" x2="16602" y2="21484"/>
                        <a14:foregroundMark x1="8398" y1="69922" x2="8398" y2="69922"/>
                        <a14:foregroundMark x1="92188" y1="71875" x2="92188" y2="71875"/>
                        <a14:foregroundMark x1="66797" y1="15039" x2="66797" y2="15039"/>
                        <a14:foregroundMark x1="66992" y1="14063" x2="66992" y2="14063"/>
                        <a14:foregroundMark x1="67383" y1="13867" x2="67383" y2="13867"/>
                        <a14:foregroundMark x1="17969" y1="22852" x2="28320" y2="23438"/>
                        <a14:foregroundMark x1="9180" y1="36719" x2="9180" y2="36719"/>
                        <a14:foregroundMark x1="33203" y1="87500" x2="43945" y2="97461"/>
                        <a14:foregroundMark x1="43945" y1="97461" x2="66797" y2="95313"/>
                        <a14:foregroundMark x1="66797" y1="95313" x2="70117" y2="85742"/>
                        <a14:foregroundMark x1="70117" y1="85742" x2="70117" y2="85352"/>
                        <a14:foregroundMark x1="73242" y1="88086" x2="78516" y2="99219"/>
                        <a14:foregroundMark x1="78516" y1="99219" x2="75586" y2="90625"/>
                        <a14:foregroundMark x1="29883" y1="83984" x2="29688" y2="76758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0748"/>
            <a:ext cx="1770743" cy="17707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4342E-BD5C-43AA-807E-F902FB760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99609" l="8008" r="92578">
                        <a14:foregroundMark x1="54102" y1="8008" x2="54102" y2="8008"/>
                        <a14:foregroundMark x1="8398" y1="38086" x2="8398" y2="38086"/>
                        <a14:foregroundMark x1="92773" y1="44336" x2="92773" y2="44336"/>
                        <a14:foregroundMark x1="75391" y1="82617" x2="70313" y2="92383"/>
                        <a14:foregroundMark x1="70313" y1="92383" x2="60938" y2="99414"/>
                        <a14:foregroundMark x1="60938" y1="99414" x2="48633" y2="98633"/>
                        <a14:foregroundMark x1="48633" y1="98633" x2="28516" y2="90430"/>
                        <a14:foregroundMark x1="28516" y1="90430" x2="33789" y2="81836"/>
                        <a14:foregroundMark x1="33789" y1="81836" x2="23828" y2="85352"/>
                        <a14:foregroundMark x1="23828" y1="85352" x2="15820" y2="95898"/>
                        <a14:foregroundMark x1="15820" y1="95898" x2="49609" y2="97852"/>
                        <a14:foregroundMark x1="49609" y1="97852" x2="68555" y2="93750"/>
                        <a14:foregroundMark x1="68555" y1="93750" x2="81445" y2="96875"/>
                        <a14:foregroundMark x1="81445" y1="96875" x2="85156" y2="99609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0114" y="246743"/>
            <a:ext cx="1770743" cy="17707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39002-F558-4974-8B8C-8DD5DBCDC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990600"/>
            <a:ext cx="1125415" cy="1125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BBE944-289B-41DA-97DD-CD385920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681" y="948369"/>
            <a:ext cx="1403252" cy="1403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75C81-943D-4B48-BEB8-AD734A225D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95117" l="9961" r="89844">
                        <a14:foregroundMark x1="35938" y1="91602" x2="35938" y2="91602"/>
                        <a14:foregroundMark x1="35938" y1="91602" x2="35938" y2="91602"/>
                        <a14:foregroundMark x1="54492" y1="91211" x2="54492" y2="91211"/>
                        <a14:foregroundMark x1="71094" y1="51758" x2="71094" y2="51758"/>
                        <a14:foregroundMark x1="68945" y1="52344" x2="68945" y2="52344"/>
                        <a14:foregroundMark x1="75391" y1="44727" x2="75391" y2="44727"/>
                        <a14:foregroundMark x1="32813" y1="56836" x2="32813" y2="56836"/>
                        <a14:foregroundMark x1="30078" y1="40430" x2="30078" y2="40430"/>
                        <a14:foregroundMark x1="26563" y1="34180" x2="26563" y2="34180"/>
                        <a14:foregroundMark x1="69727" y1="87891" x2="69727" y2="87891"/>
                        <a14:foregroundMark x1="69336" y1="88281" x2="69336" y2="88281"/>
                        <a14:foregroundMark x1="31055" y1="64258" x2="31055" y2="64258"/>
                        <a14:foregroundMark x1="28320" y1="62305" x2="28320" y2="62305"/>
                        <a14:foregroundMark x1="24219" y1="61719" x2="24219" y2="61719"/>
                        <a14:foregroundMark x1="22266" y1="60742" x2="22266" y2="60742"/>
                        <a14:foregroundMark x1="23242" y1="60938" x2="23242" y2="60938"/>
                        <a14:foregroundMark x1="21289" y1="61133" x2="21289" y2="61133"/>
                        <a14:foregroundMark x1="33398" y1="62500" x2="33398" y2="62500"/>
                        <a14:foregroundMark x1="35352" y1="61328" x2="35352" y2="61328"/>
                        <a14:foregroundMark x1="37109" y1="60156" x2="37109" y2="60156"/>
                        <a14:foregroundMark x1="65039" y1="14063" x2="65039" y2="14063"/>
                        <a14:foregroundMark x1="56055" y1="11133" x2="56055" y2="11133"/>
                        <a14:foregroundMark x1="52344" y1="10742" x2="52344" y2="10742"/>
                        <a14:foregroundMark x1="49023" y1="10547" x2="49023" y2="10547"/>
                        <a14:foregroundMark x1="45898" y1="10742" x2="45898" y2="10742"/>
                        <a14:foregroundMark x1="47852" y1="10352" x2="47852" y2="10352"/>
                        <a14:foregroundMark x1="50195" y1="10156" x2="50195" y2="10156"/>
                        <a14:foregroundMark x1="48828" y1="10352" x2="48828" y2="10352"/>
                        <a14:foregroundMark x1="50977" y1="10547" x2="50977" y2="10547"/>
                        <a14:foregroundMark x1="51172" y1="10156" x2="51172" y2="10156"/>
                        <a14:foregroundMark x1="44336" y1="10938" x2="44336" y2="10938"/>
                        <a14:foregroundMark x1="42188" y1="11719" x2="42188" y2="11719"/>
                        <a14:foregroundMark x1="39648" y1="13281" x2="39648" y2="13281"/>
                        <a14:foregroundMark x1="41211" y1="12305" x2="41211" y2="12305"/>
                        <a14:foregroundMark x1="43555" y1="11328" x2="43555" y2="11328"/>
                        <a14:foregroundMark x1="37695" y1="14844" x2="37695" y2="14844"/>
                        <a14:foregroundMark x1="34570" y1="16406" x2="34570" y2="16406"/>
                        <a14:foregroundMark x1="31836" y1="17773" x2="31836" y2="17773"/>
                        <a14:foregroundMark x1="29492" y1="19336" x2="29492" y2="19336"/>
                        <a14:foregroundMark x1="27734" y1="20898" x2="27734" y2="20898"/>
                        <a14:foregroundMark x1="26172" y1="22656" x2="26172" y2="22656"/>
                        <a14:foregroundMark x1="28516" y1="20117" x2="28516" y2="20117"/>
                        <a14:foregroundMark x1="26953" y1="21875" x2="26953" y2="21875"/>
                        <a14:foregroundMark x1="25391" y1="23633" x2="25391" y2="23633"/>
                        <a14:foregroundMark x1="24805" y1="25000" x2="24805" y2="25000"/>
                        <a14:foregroundMark x1="24023" y1="29883" x2="24023" y2="29883"/>
                        <a14:foregroundMark x1="24219" y1="28906" x2="24219" y2="28906"/>
                        <a14:foregroundMark x1="24414" y1="31055" x2="24414" y2="31055"/>
                        <a14:foregroundMark x1="25000" y1="32813" x2="25000" y2="32813"/>
                        <a14:foregroundMark x1="25977" y1="34180" x2="25977" y2="34180"/>
                        <a14:foregroundMark x1="26758" y1="34570" x2="26758" y2="34570"/>
                        <a14:foregroundMark x1="24609" y1="32422" x2="24609" y2="32422"/>
                        <a14:foregroundMark x1="25586" y1="33789" x2="25586" y2="33789"/>
                        <a14:foregroundMark x1="18555" y1="62500" x2="18555" y2="62500"/>
                        <a14:foregroundMark x1="17969" y1="62891" x2="17969" y2="62891"/>
                        <a14:foregroundMark x1="16992" y1="64648" x2="16992" y2="64648"/>
                        <a14:foregroundMark x1="17383" y1="63477" x2="17383" y2="63477"/>
                        <a14:foregroundMark x1="20313" y1="61328" x2="20313" y2="61328"/>
                        <a14:foregroundMark x1="19531" y1="61523" x2="19531" y2="61523"/>
                        <a14:foregroundMark x1="16602" y1="66797" x2="16602" y2="66797"/>
                        <a14:foregroundMark x1="16406" y1="65625" x2="16406" y2="65625"/>
                        <a14:foregroundMark x1="16797" y1="67773" x2="16797" y2="67773"/>
                        <a14:foregroundMark x1="17578" y1="68555" x2="17578" y2="68555"/>
                        <a14:foregroundMark x1="18555" y1="69141" x2="18555" y2="69141"/>
                        <a14:foregroundMark x1="18945" y1="77344" x2="18945" y2="77344"/>
                        <a14:foregroundMark x1="18945" y1="75781" x2="18945" y2="75781"/>
                        <a14:foregroundMark x1="19922" y1="74805" x2="19922" y2="74805"/>
                        <a14:foregroundMark x1="20703" y1="72656" x2="20703" y2="72656"/>
                        <a14:foregroundMark x1="21680" y1="71680" x2="21680" y2="71680"/>
                        <a14:foregroundMark x1="35352" y1="95117" x2="35352" y2="95117"/>
                        <a14:foregroundMark x1="24023" y1="27930" x2="24023" y2="27930"/>
                        <a14:foregroundMark x1="24609" y1="25781" x2="24609" y2="25781"/>
                        <a14:foregroundMark x1="47070" y1="10547" x2="47070" y2="10547"/>
                        <a14:foregroundMark x1="54688" y1="10938" x2="54688" y2="10938"/>
                        <a14:foregroundMark x1="30664" y1="18359" x2="30664" y2="18359"/>
                        <a14:foregroundMark x1="82617" y1="19531" x2="82617" y2="19531"/>
                        <a14:foregroundMark x1="21680" y1="69531" x2="21680" y2="69531"/>
                        <a14:foregroundMark x1="19336" y1="68945" x2="19336" y2="68945"/>
                        <a14:foregroundMark x1="19141" y1="69336" x2="19141" y2="69336"/>
                        <a14:foregroundMark x1="26758" y1="34961" x2="26758" y2="34961"/>
                        <a14:foregroundMark x1="27344" y1="35547" x2="27344" y2="35547"/>
                        <a14:foregroundMark x1="27930" y1="36133" x2="27930" y2="36133"/>
                        <a14:foregroundMark x1="27539" y1="35938" x2="27539" y2="35938"/>
                        <a14:foregroundMark x1="28711" y1="36719" x2="28711" y2="36719"/>
                        <a14:foregroundMark x1="28320" y1="36523" x2="28320" y2="36523"/>
                        <a14:foregroundMark x1="28516" y1="36914" x2="28516" y2="36914"/>
                        <a14:foregroundMark x1="29102" y1="37305" x2="29102" y2="37305"/>
                        <a14:backgroundMark x1="36914" y1="59766" x2="36914" y2="59766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61288"/>
            <a:ext cx="2840223" cy="2840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2F34D-EB4A-4AA4-9E82-BF38618B0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990600"/>
            <a:ext cx="1768484" cy="176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841341-AAF1-40F0-9DE1-43B8E46941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1143000"/>
            <a:ext cx="1790392" cy="1790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DF265-F372-4FEF-AD92-8DB05C2CAA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2400" y="1295400"/>
            <a:ext cx="1637992" cy="1637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E3678-FC57-4D4D-98B6-52D96B5758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4800" y="1447800"/>
            <a:ext cx="1311284" cy="1311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89025F-7C4B-40F2-B992-E89F7AFF2C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836" b="89844" l="9961" r="89844">
                        <a14:foregroundMark x1="73047" y1="34570" x2="73047" y2="34570"/>
                        <a14:foregroundMark x1="70313" y1="38281" x2="70313" y2="38281"/>
                        <a14:foregroundMark x1="59375" y1="50781" x2="59375" y2="50781"/>
                        <a14:foregroundMark x1="62305" y1="47852" x2="62305" y2="47852"/>
                        <a14:foregroundMark x1="64063" y1="45898" x2="64063" y2="45898"/>
                        <a14:foregroundMark x1="65430" y1="44531" x2="65430" y2="44531"/>
                        <a14:foregroundMark x1="66406" y1="43164" x2="66406" y2="43164"/>
                        <a14:foregroundMark x1="67578" y1="41602" x2="67578" y2="41602"/>
                        <a14:foregroundMark x1="68555" y1="40625" x2="68555" y2="40625"/>
                        <a14:foregroundMark x1="69727" y1="39258" x2="69727" y2="39258"/>
                        <a14:foregroundMark x1="70898" y1="37695" x2="70898" y2="37695"/>
                        <a14:foregroundMark x1="71680" y1="36523" x2="71680" y2="36523"/>
                        <a14:foregroundMark x1="72852" y1="35352" x2="72852" y2="35352"/>
                        <a14:foregroundMark x1="74023" y1="33594" x2="74023" y2="33594"/>
                        <a14:foregroundMark x1="67383" y1="49805" x2="67383" y2="49805"/>
                        <a14:foregroundMark x1="69141" y1="44727" x2="69141" y2="44727"/>
                        <a14:foregroundMark x1="70117" y1="41797" x2="70117" y2="41797"/>
                        <a14:foregroundMark x1="70508" y1="39453" x2="70508" y2="39453"/>
                        <a14:foregroundMark x1="67773" y1="48242" x2="67773" y2="48242"/>
                        <a14:foregroundMark x1="65820" y1="53711" x2="65820" y2="53711"/>
                        <a14:foregroundMark x1="59180" y1="27539" x2="59180" y2="27539"/>
                        <a14:foregroundMark x1="55664" y1="32617" x2="55664" y2="32617"/>
                        <a14:foregroundMark x1="71484" y1="66211" x2="70898" y2="55859"/>
                        <a14:foregroundMark x1="54102" y1="67578" x2="63672" y2="32617"/>
                        <a14:foregroundMark x1="63672" y1="32617" x2="63086" y2="24609"/>
                        <a14:foregroundMark x1="89648" y1="51172" x2="89648" y2="51172"/>
                        <a14:foregroundMark x1="24414" y1="70703" x2="22266" y2="67969"/>
                        <a14:foregroundMark x1="51172" y1="35547" x2="51172" y2="35547"/>
                        <a14:foregroundMark x1="51953" y1="34375" x2="51953" y2="34375"/>
                        <a14:foregroundMark x1="63086" y1="8984" x2="63086" y2="8984"/>
                        <a14:foregroundMark x1="67188" y1="20508" x2="60547" y2="43555"/>
                        <a14:foregroundMark x1="63672" y1="38672" x2="72266" y2="23047"/>
                        <a14:foregroundMark x1="72266" y1="23047" x2="72070" y2="22266"/>
                        <a14:foregroundMark x1="61719" y1="34180" x2="54688" y2="41406"/>
                        <a14:foregroundMark x1="54688" y1="41406" x2="58008" y2="41016"/>
                        <a14:foregroundMark x1="17773" y1="71680" x2="17773" y2="71680"/>
                        <a14:foregroundMark x1="89844" y1="51367" x2="89844" y2="51367"/>
                        <a14:foregroundMark x1="89844" y1="45898" x2="89648" y2="45117"/>
                        <a14:foregroundMark x1="90039" y1="48633" x2="90039" y2="48633"/>
                        <a14:foregroundMark x1="62109" y1="23633" x2="62109" y2="23633"/>
                        <a14:foregroundMark x1="62109" y1="22656" x2="62109" y2="22656"/>
                        <a14:foregroundMark x1="64844" y1="17969" x2="64844" y2="17969"/>
                        <a14:foregroundMark x1="65625" y1="6836" x2="65625" y2="6836"/>
                        <a14:foregroundMark x1="63281" y1="20703" x2="63281" y2="20703"/>
                        <a14:foregroundMark x1="66016" y1="15625" x2="66016" y2="15625"/>
                        <a14:foregroundMark x1="57617" y1="30078" x2="57617" y2="30078"/>
                        <a14:foregroundMark x1="64258" y1="10156" x2="64258" y2="10156"/>
                        <a14:backgroundMark x1="13867" y1="75781" x2="13281" y2="71094"/>
                        <a14:backgroundMark x1="16992" y1="74805" x2="16406" y2="73633"/>
                        <a14:backgroundMark x1="81445" y1="75586" x2="87695" y2="74609"/>
                        <a14:backgroundMark x1="82422" y1="74219" x2="85352" y2="74219"/>
                        <a14:backgroundMark x1="81055" y1="74414" x2="81055" y2="73828"/>
                        <a14:backgroundMark x1="52344" y1="35547" x2="52344" y2="35547"/>
                        <a14:backgroundMark x1="51563" y1="36328" x2="51563" y2="36328"/>
                        <a14:backgroundMark x1="51367" y1="35938" x2="51367" y2="35938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4374" y="159437"/>
            <a:ext cx="2271926" cy="22719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BCFFFE-5EFD-4775-A6D7-DFB4456B7C5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3536" y="3220295"/>
            <a:ext cx="1125415" cy="1125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E1BDF2-C3B6-459E-8F23-83EFA5AA0C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89945" y="3183226"/>
            <a:ext cx="1790392" cy="1790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079A76-D14C-4B47-8412-7ABB31FE69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43892" y="3496622"/>
            <a:ext cx="1396665" cy="13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FC330C-65B9-4ED5-B4CD-2E3430A81C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30" b="99097" l="9930" r="89970">
                        <a14:foregroundMark x1="54363" y1="99097" x2="38114" y2="82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479" y="2103808"/>
            <a:ext cx="2869810" cy="2869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7AE50D-E059-4535-AEB2-784FA50444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30500" y1="32625" x2="30500" y2="32625"/>
                        <a14:backgroundMark x1="17000" y1="84125" x2="12125" y2="24750"/>
                        <a14:backgroundMark x1="26000" y1="34750" x2="19875" y2="83250"/>
                        <a14:backgroundMark x1="17625" y1="48875" x2="19375" y2="33750"/>
                        <a14:backgroundMark x1="19375" y1="33750" x2="21375" y2="41750"/>
                        <a14:backgroundMark x1="29125" y1="44875" x2="20750" y2="27875"/>
                        <a14:backgroundMark x1="25625" y1="27875" x2="25375" y2="37125"/>
                        <a14:backgroundMark x1="75250" y1="42625" x2="82875" y2="63375"/>
                        <a14:backgroundMark x1="82875" y1="63375" x2="78750" y2="87875"/>
                        <a14:backgroundMark x1="78750" y1="87875" x2="78750" y2="87875"/>
                        <a14:backgroundMark x1="79000" y1="85875" x2="92875" y2="58375"/>
                        <a14:backgroundMark x1="88500" y1="58375" x2="81750" y2="42625"/>
                        <a14:backgroundMark x1="81750" y1="42625" x2="83375" y2="35625"/>
                        <a14:backgroundMark x1="79375" y1="35125" x2="70375" y2="42250"/>
                        <a14:backgroundMark x1="70375" y1="42250" x2="75625" y2="24750"/>
                        <a14:backgroundMark x1="68625" y1="42250" x2="80625" y2="55875"/>
                        <a14:backgroundMark x1="80625" y1="55875" x2="81000" y2="73375"/>
                        <a14:backgroundMark x1="77625" y1="61875" x2="79625" y2="78625"/>
                        <a14:backgroundMark x1="79625" y1="78625" x2="74500" y2="87625"/>
                        <a14:backgroundMark x1="74500" y1="87625" x2="74125" y2="84375"/>
                        <a14:backgroundMark x1="74125" y1="84375" x2="69750" y2="93375"/>
                        <a14:backgroundMark x1="75250" y1="83500" x2="78500" y2="78375"/>
                        <a14:backgroundMark x1="72375" y1="85875" x2="68125" y2="91875"/>
                        <a14:backgroundMark x1="55625" y1="91000" x2="46375" y2="84750"/>
                        <a14:backgroundMark x1="46375" y1="84750" x2="45875" y2="84125"/>
                        <a14:backgroundMark x1="45625" y1="84125" x2="42125" y2="95125"/>
                        <a14:backgroundMark x1="42750" y1="87000" x2="23625" y2="87875"/>
                        <a14:backgroundMark x1="23625" y1="87875" x2="17625" y2="80875"/>
                        <a14:backgroundMark x1="45000" y1="82625" x2="44375" y2="90750"/>
                        <a14:backgroundMark x1="64375" y1="90500" x2="76125" y2="82125"/>
                        <a14:backgroundMark x1="76125" y1="82125" x2="76125" y2="81750"/>
                        <a14:backgroundMark x1="79875" y1="61875" x2="77875" y2="50875"/>
                        <a14:backgroundMark x1="27125" y1="32500" x2="27125" y2="41375"/>
                        <a14:backgroundMark x1="44375" y1="81375" x2="44375" y2="81375"/>
                        <a14:backgroundMark x1="44250" y1="81125" x2="44250" y2="81125"/>
                        <a14:backgroundMark x1="44250" y1="81250" x2="41000" y2="86500"/>
                        <a14:backgroundMark x1="52625" y1="88125" x2="64375" y2="88250"/>
                        <a14:backgroundMark x1="64375" y1="88250" x2="68750" y2="86750"/>
                        <a14:backgroundMark x1="54375" y1="87625" x2="54375" y2="87625"/>
                        <a14:backgroundMark x1="55125" y1="87750" x2="55125" y2="87750"/>
                        <a14:backgroundMark x1="54000" y1="87375" x2="54000" y2="87375"/>
                        <a14:backgroundMark x1="53750" y1="87125" x2="53750" y2="87125"/>
                        <a14:backgroundMark x1="54375" y1="87250" x2="54375" y2="87250"/>
                        <a14:backgroundMark x1="53125" y1="86875" x2="53125" y2="86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2799" y="-12618"/>
            <a:ext cx="2869810" cy="28698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6F3B11-6115-4223-B9E8-04E0BD74BFB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57600" y="990600"/>
            <a:ext cx="2249171" cy="2249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CB5FEC-1B5A-4122-9B12-2597B33A741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54579" y="211141"/>
            <a:ext cx="2565010" cy="25650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EC8E0D-3F7C-4C64-B58A-DD7CCE444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356" y="252173"/>
            <a:ext cx="2237455" cy="223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C1C315-C448-42D8-8502-903E21B9904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73750" y1="32000" x2="73750" y2="32000"/>
                        <a14:backgroundMark x1="28250" y1="87875" x2="28250" y2="87875"/>
                        <a14:backgroundMark x1="38875" y1="88875" x2="38875" y2="88875"/>
                        <a14:backgroundMark x1="51000" y1="89375" x2="51000" y2="89375"/>
                        <a14:backgroundMark x1="67875" y1="89750" x2="74375" y2="84750"/>
                        <a14:backgroundMark x1="52125" y1="89125" x2="52125" y2="89125"/>
                        <a14:backgroundMark x1="49625" y1="89000" x2="52250" y2="89500"/>
                        <a14:backgroundMark x1="38625" y1="88500" x2="38125" y2="90250"/>
                        <a14:backgroundMark x1="63625" y1="89000" x2="63625" y2="89000"/>
                        <a14:backgroundMark x1="65000" y1="88750" x2="62625" y2="89000"/>
                        <a14:backgroundMark x1="53125" y1="89000" x2="53125" y2="8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73" y="246743"/>
            <a:ext cx="2529408" cy="25294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73A097-7284-4653-BE13-702C393A954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00" b="98125" l="10000" r="90000">
                        <a14:foregroundMark x1="84500" y1="89625" x2="30125" y2="91000"/>
                        <a14:foregroundMark x1="30125" y1="91000" x2="30875" y2="78000"/>
                        <a14:foregroundMark x1="30875" y1="78000" x2="42500" y2="60625"/>
                        <a14:foregroundMark x1="42500" y1="60625" x2="47875" y2="19875"/>
                        <a14:foregroundMark x1="47875" y1="19875" x2="35750" y2="18375"/>
                        <a14:foregroundMark x1="64375" y1="21500" x2="59000" y2="71000"/>
                        <a14:foregroundMark x1="59000" y1="71000" x2="62625" y2="85875"/>
                        <a14:foregroundMark x1="60000" y1="87625" x2="32500" y2="60000"/>
                        <a14:foregroundMark x1="32500" y1="60000" x2="34875" y2="56375"/>
                        <a14:foregroundMark x1="43500" y1="54625" x2="54000" y2="62375"/>
                        <a14:foregroundMark x1="54000" y1="62375" x2="64375" y2="63625"/>
                        <a14:foregroundMark x1="64375" y1="63625" x2="64000" y2="56750"/>
                        <a14:foregroundMark x1="47875" y1="74625" x2="19000" y2="89000"/>
                        <a14:foregroundMark x1="30625" y1="92500" x2="41500" y2="93750"/>
                        <a14:foregroundMark x1="41500" y1="93750" x2="61750" y2="92500"/>
                        <a14:foregroundMark x1="35750" y1="4750" x2="35750" y2="4750"/>
                        <a14:foregroundMark x1="62250" y1="2250" x2="62250" y2="2250"/>
                        <a14:foregroundMark x1="37500" y1="500" x2="37500" y2="500"/>
                        <a14:foregroundMark x1="49250" y1="21125" x2="55000" y2="23125"/>
                        <a14:foregroundMark x1="52125" y1="97375" x2="52125" y2="97375"/>
                        <a14:foregroundMark x1="45125" y1="98125" x2="45125" y2="98125"/>
                        <a14:foregroundMark x1="61375" y1="500" x2="61375" y2="500"/>
                        <a14:backgroundMark x1="22750" y1="57625" x2="23625" y2="12625"/>
                        <a14:backgroundMark x1="77000" y1="59000" x2="75000" y2="10250"/>
                        <a14:backgroundMark x1="46750" y1="2250" x2="49625" y2="1375"/>
                        <a14:backgroundMark x1="28250" y1="48875" x2="25625" y2="33375"/>
                        <a14:backgroundMark x1="31500" y1="31875" x2="31500" y2="31875"/>
                        <a14:backgroundMark x1="28875" y1="34250" x2="28000" y2="13750"/>
                        <a14:backgroundMark x1="20250" y1="8000" x2="17375" y2="53875"/>
                        <a14:backgroundMark x1="17375" y1="53875" x2="16500" y2="50625"/>
                        <a14:backgroundMark x1="22250" y1="51500" x2="26000" y2="42000"/>
                        <a14:backgroundMark x1="26000" y1="46875" x2="24500" y2="56125"/>
                        <a14:backgroundMark x1="18750" y1="63625" x2="20750" y2="56375"/>
                        <a14:backgroundMark x1="20750" y1="61375" x2="20750" y2="64500"/>
                        <a14:backgroundMark x1="21375" y1="65375" x2="21625" y2="61000"/>
                        <a14:backgroundMark x1="26875" y1="54125" x2="25625" y2="55000"/>
                        <a14:backgroundMark x1="79625" y1="50875" x2="82750" y2="61250"/>
                        <a14:backgroundMark x1="82750" y1="61250" x2="77625" y2="55875"/>
                        <a14:backgroundMark x1="79875" y1="64500" x2="77875" y2="60500"/>
                        <a14:backgroundMark x1="77875" y1="61375" x2="79375" y2="64750"/>
                        <a14:backgroundMark x1="78125" y1="64750" x2="78125" y2="62750"/>
                        <a14:backgroundMark x1="70625" y1="35625" x2="70125" y2="23500"/>
                        <a14:backgroundMark x1="70125" y1="23500" x2="70125" y2="23500"/>
                        <a14:backgroundMark x1="68625" y1="32750" x2="68625" y2="31875"/>
                        <a14:backgroundMark x1="29125" y1="33375" x2="29750" y2="32250"/>
                        <a14:backgroundMark x1="29750" y1="29875" x2="29750" y2="33000"/>
                        <a14:backgroundMark x1="31000" y1="34500" x2="31000" y2="32375"/>
                        <a14:backgroundMark x1="52125" y1="99750" x2="49000" y2="99750"/>
                        <a14:backgroundMark x1="23750" y1="97875" x2="25750" y2="97625"/>
                        <a14:backgroundMark x1="77375" y1="98125" x2="69500" y2="98375"/>
                        <a14:backgroundMark x1="76250" y1="97375" x2="73750" y2="97375"/>
                        <a14:backgroundMark x1="48125" y1="6750" x2="48125" y2="500"/>
                        <a14:backgroundMark x1="42500" y1="5250" x2="53250" y2="3625"/>
                        <a14:backgroundMark x1="53250" y1="3625" x2="53625" y2="3375"/>
                        <a14:backgroundMark x1="55500" y1="2875" x2="57750" y2="1875"/>
                        <a14:backgroundMark x1="47125" y1="4125" x2="40125" y2="2125"/>
                        <a14:backgroundMark x1="35125" y1="500" x2="35125" y2="500"/>
                        <a14:backgroundMark x1="40125" y1="2625" x2="40125" y2="1875"/>
                        <a14:backgroundMark x1="59375" y1="2375" x2="59375" y2="2375"/>
                        <a14:backgroundMark x1="59375" y1="1875" x2="59375" y2="1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388" y="990388"/>
            <a:ext cx="1593375" cy="1593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529771-5BF6-4062-85BF-ED571417EF0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375" b="95500" l="10000" r="90000">
                        <a14:foregroundMark x1="43125" y1="12750" x2="43125" y2="12750"/>
                        <a14:foregroundMark x1="43375" y1="12250" x2="43375" y2="12250"/>
                        <a14:foregroundMark x1="42750" y1="12750" x2="42750" y2="12750"/>
                        <a14:foregroundMark x1="44125" y1="11375" x2="44125" y2="11375"/>
                        <a14:foregroundMark x1="51500" y1="22875" x2="51500" y2="22875"/>
                        <a14:foregroundMark x1="42250" y1="13125" x2="42375" y2="13125"/>
                        <a14:foregroundMark x1="43625" y1="11375" x2="43625" y2="11500"/>
                        <a14:foregroundMark x1="44875" y1="10625" x2="44875" y2="10625"/>
                        <a14:foregroundMark x1="44625" y1="11000" x2="44625" y2="11000"/>
                        <a14:foregroundMark x1="43125" y1="12250" x2="43125" y2="12250"/>
                        <a14:foregroundMark x1="44375" y1="11000" x2="44375" y2="11000"/>
                        <a14:foregroundMark x1="44375" y1="10875" x2="44375" y2="10875"/>
                        <a14:foregroundMark x1="45375" y1="10500" x2="45375" y2="10500"/>
                        <a14:foregroundMark x1="58500" y1="13000" x2="58500" y2="13000"/>
                        <a14:foregroundMark x1="56875" y1="11250" x2="56875" y2="11250"/>
                        <a14:foregroundMark x1="54375" y1="10500" x2="54375" y2="10500"/>
                        <a14:foregroundMark x1="54250" y1="8875" x2="54250" y2="8875"/>
                        <a14:foregroundMark x1="58375" y1="12750" x2="58375" y2="12750"/>
                        <a14:foregroundMark x1="57375" y1="12250" x2="57375" y2="12250"/>
                        <a14:foregroundMark x1="55625" y1="11000" x2="55625" y2="11000"/>
                        <a14:foregroundMark x1="57625" y1="12125" x2="57625" y2="12125"/>
                        <a14:foregroundMark x1="56125" y1="10875" x2="56125" y2="10875"/>
                        <a14:foregroundMark x1="55125" y1="10500" x2="55125" y2="10500"/>
                        <a14:foregroundMark x1="55625" y1="10625" x2="55625" y2="10625"/>
                        <a14:foregroundMark x1="45250" y1="10500" x2="45250" y2="10500"/>
                        <a14:foregroundMark x1="46125" y1="10375" x2="46000" y2="10375"/>
                        <a14:foregroundMark x1="46375" y1="9500" x2="46375" y2="9500"/>
                        <a14:foregroundMark x1="46375" y1="8750" x2="46375" y2="8750"/>
                        <a14:foregroundMark x1="54125" y1="8750" x2="54125" y2="8750"/>
                        <a14:foregroundMark x1="54250" y1="8375" x2="54250" y2="8375"/>
                        <a14:foregroundMark x1="56750" y1="93125" x2="35000" y2="92000"/>
                        <a14:foregroundMark x1="35000" y1="92000" x2="24750" y2="88375"/>
                        <a14:foregroundMark x1="24750" y1="88375" x2="24375" y2="87750"/>
                        <a14:foregroundMark x1="36375" y1="95500" x2="46250" y2="95500"/>
                        <a14:backgroundMark x1="56000" y1="20500" x2="50000" y2="11250"/>
                        <a14:backgroundMark x1="50000" y1="11250" x2="50000" y2="11000"/>
                        <a14:backgroundMark x1="45500" y1="19875" x2="48250" y2="20750"/>
                        <a14:backgroundMark x1="67500" y1="41250" x2="66125" y2="16875"/>
                        <a14:backgroundMark x1="52375" y1="20500" x2="49375" y2="19250"/>
                        <a14:backgroundMark x1="35125" y1="17250" x2="32875" y2="46875"/>
                        <a14:backgroundMark x1="32875" y1="46875" x2="33375" y2="49375"/>
                        <a14:backgroundMark x1="36125" y1="39250" x2="36125" y2="39250"/>
                        <a14:backgroundMark x1="45125" y1="16625" x2="45125" y2="15875"/>
                        <a14:backgroundMark x1="69750" y1="36750" x2="66125" y2="16125"/>
                        <a14:backgroundMark x1="66125" y1="16125" x2="62875" y2="15375"/>
                        <a14:backgroundMark x1="35750" y1="48875" x2="35750" y2="47625"/>
                        <a14:backgroundMark x1="63375" y1="49125" x2="63375" y2="48875"/>
                        <a14:backgroundMark x1="62000" y1="14125" x2="62000" y2="14125"/>
                        <a14:backgroundMark x1="37375" y1="15500" x2="31125" y2="28625"/>
                        <a14:backgroundMark x1="31125" y1="28625" x2="31250" y2="45000"/>
                        <a14:backgroundMark x1="32875" y1="16375" x2="31000" y2="31000"/>
                        <a14:backgroundMark x1="38000" y1="13250" x2="36375" y2="17000"/>
                        <a14:backgroundMark x1="61250" y1="13000" x2="61875" y2="16125"/>
                        <a14:backgroundMark x1="34375" y1="97625" x2="34375" y2="97625"/>
                        <a14:backgroundMark x1="51500" y1="98375" x2="51500" y2="98375"/>
                        <a14:backgroundMark x1="47125" y1="97500" x2="47125" y2="97500"/>
                        <a14:backgroundMark x1="64500" y1="97625" x2="64500" y2="97625"/>
                        <a14:backgroundMark x1="36500" y1="49250" x2="36500" y2="49250"/>
                        <a14:backgroundMark x1="36250" y1="40500" x2="36250" y2="40500"/>
                        <a14:backgroundMark x1="55375" y1="16000" x2="55375" y2="16000"/>
                        <a14:backgroundMark x1="45000" y1="15625" x2="45000" y2="15625"/>
                        <a14:backgroundMark x1="55500" y1="9875" x2="55500" y2="9875"/>
                        <a14:backgroundMark x1="55250" y1="9875" x2="55250" y2="9875"/>
                        <a14:backgroundMark x1="45750" y1="9625" x2="45750" y2="9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5450" y="2351504"/>
            <a:ext cx="2249172" cy="2249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76D8A0-271B-4AC8-86C9-BFCEC866E7E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515813-0408-4302-84DF-F0675323977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2750" l="10000" r="90000">
                        <a14:foregroundMark x1="45625" y1="10375" x2="45625" y2="10375"/>
                        <a14:foregroundMark x1="41875" y1="91750" x2="41875" y2="91750"/>
                        <a14:foregroundMark x1="53250" y1="91500" x2="53250" y2="91500"/>
                        <a14:foregroundMark x1="58250" y1="92375" x2="58250" y2="92375"/>
                        <a14:foregroundMark x1="52250" y1="91250" x2="52250" y2="91250"/>
                        <a14:foregroundMark x1="51000" y1="91000" x2="51000" y2="91000"/>
                        <a14:foregroundMark x1="54250" y1="92000" x2="54250" y2="92000"/>
                        <a14:foregroundMark x1="45750" y1="91625" x2="45750" y2="91625"/>
                        <a14:foregroundMark x1="43875" y1="92125" x2="43875" y2="92125"/>
                        <a14:foregroundMark x1="55250" y1="92125" x2="55250" y2="92125"/>
                        <a14:foregroundMark x1="59250" y1="92250" x2="59250" y2="92250"/>
                        <a14:foregroundMark x1="61250" y1="91625" x2="61250" y2="91625"/>
                        <a14:foregroundMark x1="60250" y1="92125" x2="60250" y2="92125"/>
                        <a14:foregroundMark x1="45500" y1="10750" x2="45500" y2="10750"/>
                        <a14:foregroundMark x1="47250" y1="11125" x2="44375" y2="10625"/>
                        <a14:foregroundMark x1="45875" y1="10625" x2="45875" y2="10625"/>
                        <a14:foregroundMark x1="44875" y1="10000" x2="44875" y2="10000"/>
                        <a14:backgroundMark x1="65250" y1="95750" x2="65875" y2="89625"/>
                        <a14:backgroundMark x1="49375" y1="89375" x2="49375" y2="89375"/>
                        <a14:backgroundMark x1="32875" y1="92250" x2="32625" y2="89875"/>
                        <a14:backgroundMark x1="70625" y1="39375" x2="70625" y2="39375"/>
                        <a14:backgroundMark x1="71875" y1="41750" x2="71875" y2="41750"/>
                        <a14:backgroundMark x1="52375" y1="92875" x2="52375" y2="92875"/>
                        <a14:backgroundMark x1="52125" y1="92750" x2="52125" y2="92750"/>
                        <a14:backgroundMark x1="51375" y1="92625" x2="51375" y2="92625"/>
                        <a14:backgroundMark x1="47625" y1="92750" x2="47500" y2="92750"/>
                        <a14:backgroundMark x1="51000" y1="92625" x2="55500" y2="93750"/>
                        <a14:backgroundMark x1="53750" y1="93000" x2="63125" y2="92875"/>
                        <a14:backgroundMark x1="49125" y1="91750" x2="37125" y2="94000"/>
                        <a14:backgroundMark x1="37000" y1="92125" x2="37000" y2="92125"/>
                        <a14:backgroundMark x1="52875" y1="92750" x2="52875" y2="92750"/>
                        <a14:backgroundMark x1="51875" y1="92375" x2="51875" y2="92375"/>
                        <a14:backgroundMark x1="53125" y1="92750" x2="53125" y2="92750"/>
                        <a14:backgroundMark x1="54000" y1="92750" x2="54000" y2="92750"/>
                        <a14:backgroundMark x1="53500" y1="92625" x2="53500" y2="92625"/>
                        <a14:backgroundMark x1="52500" y1="92625" x2="52500" y2="92625"/>
                        <a14:backgroundMark x1="54375" y1="92750" x2="54375" y2="92750"/>
                        <a14:backgroundMark x1="55000" y1="92750" x2="55000" y2="92750"/>
                        <a14:backgroundMark x1="61000" y1="92500" x2="61000" y2="92500"/>
                        <a14:backgroundMark x1="60500" y1="92625" x2="60500" y2="92625"/>
                        <a14:backgroundMark x1="60125" y1="92750" x2="59625" y2="92750"/>
                        <a14:backgroundMark x1="57875" y1="92875" x2="57875" y2="92875"/>
                        <a14:backgroundMark x1="58250" y1="92875" x2="58250" y2="92875"/>
                        <a14:backgroundMark x1="57250" y1="92875" x2="56875" y2="92875"/>
                        <a14:backgroundMark x1="55625" y1="92875" x2="55625" y2="92875"/>
                        <a14:backgroundMark x1="56500" y1="92875" x2="56500" y2="92875"/>
                        <a14:backgroundMark x1="56000" y1="92875" x2="56000" y2="92875"/>
                        <a14:backgroundMark x1="55375" y1="92750" x2="55375" y2="92750"/>
                        <a14:backgroundMark x1="37500" y1="92500" x2="37500" y2="92500"/>
                        <a14:backgroundMark x1="38000" y1="92625" x2="38000" y2="92625"/>
                        <a14:backgroundMark x1="38875" y1="93000" x2="38875" y2="93000"/>
                        <a14:backgroundMark x1="39250" y1="51875" x2="39250" y2="5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6773" y="2173598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34B57F-5C8D-4717-B609-44538697F48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810000" y="1143000"/>
            <a:ext cx="4876800" cy="4876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26AF6D-EF2E-40BA-994A-5A78DEE92FA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6750" b="92500" l="10000" r="90000">
                        <a14:foregroundMark x1="24125" y1="8000" x2="24125" y2="8000"/>
                        <a14:foregroundMark x1="63375" y1="7375" x2="63375" y2="7375"/>
                        <a14:foregroundMark x1="25000" y1="6750" x2="25000" y2="6750"/>
                        <a14:foregroundMark x1="49750" y1="92500" x2="49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2188" y="1295188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770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06D9B69-E532-4E67-8384-EE00FF20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05000"/>
            <a:ext cx="4876800" cy="487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CC723C-A57C-4626-A530-243128E84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87" y="358725"/>
            <a:ext cx="2273105" cy="2273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FC4C0-E389-45D4-8781-04AE10C3C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358725"/>
            <a:ext cx="1429043" cy="142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8782D-EDA8-46B8-8469-3D52FDC2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00" r="90500">
                        <a14:foregroundMark x1="90500" y1="21000" x2="90500" y2="21000"/>
                        <a14:foregroundMark x1="9500" y1="21125" x2="9500" y2="21125"/>
                        <a14:backgroundMark x1="73750" y1="70875" x2="77125" y2="63000"/>
                        <a14:backgroundMark x1="69250" y1="62625" x2="69250" y2="62625"/>
                        <a14:backgroundMark x1="30875" y1="61875" x2="30875" y2="61875"/>
                        <a14:backgroundMark x1="28875" y1="63375" x2="28875" y2="63375"/>
                        <a14:backgroundMark x1="28500" y1="59875" x2="28250" y2="67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146495" cy="21464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4E9D4-A502-4620-B14E-56FA9121A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15625" y1="79250" x2="20625" y2="95750"/>
                        <a14:backgroundMark x1="20625" y1="95750" x2="21625" y2="95875"/>
                        <a14:backgroundMark x1="33500" y1="81250" x2="23500" y2="90500"/>
                        <a14:backgroundMark x1="23500" y1="90500" x2="23375" y2="90500"/>
                        <a14:backgroundMark x1="39500" y1="88750" x2="77875" y2="82375"/>
                        <a14:backgroundMark x1="77875" y1="82375" x2="89750" y2="6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4923" y="155867"/>
            <a:ext cx="2616590" cy="261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024AB-3D8E-4A40-AD02-FA443AF96C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1337" y="425044"/>
            <a:ext cx="797168" cy="797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7E111-6141-4F6F-AABA-1EF10D3222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124" y="265387"/>
            <a:ext cx="1003495" cy="10034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388C32-7A19-434B-BB86-9B7E16D4C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6457" y="266310"/>
            <a:ext cx="889391" cy="88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E6A50-A5A0-46E8-80C7-0C9D8E9ACF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705" y="3733800"/>
            <a:ext cx="2146495" cy="2146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98494F-AC23-4F38-915F-0288D3061F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250" b="96750" l="10000" r="93375">
                        <a14:foregroundMark x1="59625" y1="16000" x2="85000" y2="8125"/>
                        <a14:foregroundMark x1="85000" y1="8125" x2="90250" y2="3250"/>
                        <a14:foregroundMark x1="93375" y1="3500" x2="93375" y2="3500"/>
                        <a14:foregroundMark x1="41500" y1="88625" x2="46875" y2="95500"/>
                        <a14:foregroundMark x1="62750" y1="96375" x2="62750" y2="93875"/>
                        <a14:foregroundMark x1="47500" y1="96750" x2="47500" y2="96750"/>
                        <a14:backgroundMark x1="39750" y1="58250" x2="39750" y2="58250"/>
                        <a14:backgroundMark x1="38875" y1="58000" x2="38875" y2="58000"/>
                        <a14:backgroundMark x1="38375" y1="57625" x2="38375" y2="57625"/>
                        <a14:backgroundMark x1="40500" y1="58375" x2="40500" y2="58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7432" y="2863945"/>
            <a:ext cx="3301393" cy="3301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DD777E-3946-407C-B4F3-00AF2B1BAC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7229" y="441568"/>
            <a:ext cx="1346200" cy="1346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78F71B-5EC2-414F-B335-5740F58988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6800" y="537028"/>
            <a:ext cx="1211943" cy="12119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65801F-EC96-408F-9173-34C55ACCAC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375" b="99250" l="2625" r="90000">
                        <a14:foregroundMark x1="49250" y1="32875" x2="29125" y2="6750"/>
                        <a14:foregroundMark x1="29125" y1="6750" x2="19500" y2="3375"/>
                        <a14:foregroundMark x1="7500" y1="18500" x2="5500" y2="27625"/>
                        <a14:foregroundMark x1="2625" y1="26625" x2="2625" y2="26625"/>
                        <a14:foregroundMark x1="8125" y1="25250" x2="5250" y2="25000"/>
                        <a14:foregroundMark x1="78375" y1="57500" x2="78375" y2="57500"/>
                        <a14:foregroundMark x1="77875" y1="85625" x2="77875" y2="85625"/>
                        <a14:foregroundMark x1="62000" y1="91875" x2="62000" y2="91875"/>
                        <a14:foregroundMark x1="52375" y1="89375" x2="52375" y2="89375"/>
                        <a14:foregroundMark x1="65625" y1="93000" x2="65625" y2="93000"/>
                        <a14:foregroundMark x1="41875" y1="94250" x2="41875" y2="94250"/>
                        <a14:foregroundMark x1="41875" y1="94250" x2="41875" y2="9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34640" y="307090"/>
            <a:ext cx="2058180" cy="20581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AC2A9C-196C-47AE-B840-32070B4DF4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49597" y="2760842"/>
            <a:ext cx="1923862" cy="19238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903383-3433-4DD7-BCAC-87E3F441A6E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5028" y="2827353"/>
            <a:ext cx="1892105" cy="18921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186763-E69C-46C6-B467-06E56EB5C6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15586" y="2843226"/>
            <a:ext cx="1892105" cy="18921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CD4563-285F-4AF2-A3ED-5C123B57DED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3875" l="10000" r="90000">
                        <a14:foregroundMark x1="42125" y1="93250" x2="42125" y2="89000"/>
                        <a14:foregroundMark x1="58500" y1="93875" x2="58500" y2="93875"/>
                        <a14:foregroundMark x1="26250" y1="15375" x2="26250" y2="13875"/>
                        <a14:backgroundMark x1="74625" y1="29875" x2="74625" y2="29875"/>
                        <a14:backgroundMark x1="69500" y1="50875" x2="69500" y2="50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6787" y="3071633"/>
            <a:ext cx="1918108" cy="19181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0CA2FA-EA89-4023-AF6B-767D572C384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38633" y="3071633"/>
            <a:ext cx="3301393" cy="3301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107C3-3ED4-4CA2-B4DB-6E960D2237A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68578" y="334057"/>
            <a:ext cx="2524730" cy="2524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8CD1BB-3E9B-47E9-834F-C91CEB96BD2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D3DDA9-B367-4211-965F-89DA8C6DDAD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9125" l="1625" r="97500">
                        <a14:foregroundMark x1="22375" y1="60125" x2="7750" y2="80250"/>
                        <a14:foregroundMark x1="7750" y1="80250" x2="29375" y2="93500"/>
                        <a14:foregroundMark x1="29375" y1="93500" x2="62375" y2="95125"/>
                        <a14:foregroundMark x1="62375" y1="95125" x2="80125" y2="95000"/>
                        <a14:foregroundMark x1="80125" y1="95000" x2="90875" y2="91000"/>
                        <a14:foregroundMark x1="90875" y1="91000" x2="97500" y2="82000"/>
                        <a14:foregroundMark x1="97500" y1="82000" x2="87500" y2="81500"/>
                        <a14:foregroundMark x1="51875" y1="22125" x2="57250" y2="30500"/>
                        <a14:foregroundMark x1="8375" y1="74250" x2="3750" y2="86750"/>
                        <a14:foregroundMark x1="3750" y1="86750" x2="19125" y2="98000"/>
                        <a14:foregroundMark x1="19125" y1="98000" x2="39875" y2="97750"/>
                        <a14:foregroundMark x1="39875" y1="97750" x2="40875" y2="97125"/>
                        <a14:foregroundMark x1="14375" y1="93500" x2="7000" y2="87000"/>
                        <a14:foregroundMark x1="7000" y1="87000" x2="1625" y2="78750"/>
                        <a14:foregroundMark x1="1625" y1="78750" x2="1625" y2="78625"/>
                        <a14:foregroundMark x1="12500" y1="95625" x2="1875" y2="99125"/>
                        <a14:foregroundMark x1="1875" y1="99125" x2="1875" y2="99000"/>
                        <a14:foregroundMark x1="69000" y1="37500" x2="69000" y2="37500"/>
                        <a14:foregroundMark x1="55000" y1="17250" x2="55000" y2="17250"/>
                        <a14:foregroundMark x1="49375" y1="10750" x2="49375" y2="10750"/>
                        <a14:foregroundMark x1="48875" y1="11125" x2="48875" y2="11125"/>
                        <a14:foregroundMark x1="49500" y1="10375" x2="49500" y2="10375"/>
                        <a14:foregroundMark x1="70125" y1="39125" x2="70125" y2="39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2791" y="1403360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63BF81-9013-4CE2-B97D-1FC18D512EB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10000" y="1143000"/>
            <a:ext cx="4876800" cy="487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4F13EB-879F-43DD-8BCF-DBCA6A49838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75" b="90000" l="10000" r="90000">
                        <a14:foregroundMark x1="55500" y1="8625" x2="55500" y2="8625"/>
                        <a14:foregroundMark x1="54625" y1="7375" x2="54625" y2="7375"/>
                        <a14:backgroundMark x1="76125" y1="76125" x2="82375" y2="55125"/>
                        <a14:backgroundMark x1="82375" y1="55125" x2="80875" y2="47125"/>
                        <a14:backgroundMark x1="80625" y1="47125" x2="83750" y2="78875"/>
                        <a14:backgroundMark x1="83750" y1="78875" x2="83375" y2="79125"/>
                        <a14:backgroundMark x1="78375" y1="76750" x2="68625" y2="82250"/>
                        <a14:backgroundMark x1="68625" y1="82250" x2="42500" y2="87000"/>
                        <a14:backgroundMark x1="42500" y1="87000" x2="33250" y2="85125"/>
                        <a14:backgroundMark x1="24750" y1="79625" x2="36000" y2="84625"/>
                        <a14:backgroundMark x1="36000" y1="84625" x2="36750" y2="84750"/>
                        <a14:backgroundMark x1="23875" y1="76000" x2="23875" y2="76000"/>
                        <a14:backgroundMark x1="23625" y1="75750" x2="19875" y2="74750"/>
                        <a14:backgroundMark x1="71875" y1="42250" x2="71875" y2="42250"/>
                        <a14:backgroundMark x1="70875" y1="41250" x2="70875" y2="41250"/>
                        <a14:backgroundMark x1="71625" y1="41625" x2="71625" y2="41750"/>
                        <a14:backgroundMark x1="72125" y1="42625" x2="72125" y2="42625"/>
                        <a14:backgroundMark x1="70125" y1="41000" x2="70125" y2="41000"/>
                        <a14:backgroundMark x1="68750" y1="40250" x2="68750" y2="40250"/>
                        <a14:backgroundMark x1="68125" y1="40000" x2="68125" y2="40000"/>
                        <a14:backgroundMark x1="73375" y1="44000" x2="73375" y2="44000"/>
                        <a14:backgroundMark x1="67125" y1="40000" x2="67125" y2="40000"/>
                        <a14:backgroundMark x1="50250" y1="30125" x2="50250" y2="30125"/>
                        <a14:backgroundMark x1="48500" y1="30125" x2="48500" y2="30125"/>
                        <a14:backgroundMark x1="19625" y1="41125" x2="19625" y2="41125"/>
                        <a14:backgroundMark x1="49875" y1="22375" x2="49875" y2="22375"/>
                        <a14:backgroundMark x1="50500" y1="21375" x2="50375" y2="20875"/>
                        <a14:backgroundMark x1="69125" y1="40000" x2="69125" y2="40000"/>
                        <a14:backgroundMark x1="52125" y1="15875" x2="52125" y2="15875"/>
                        <a14:backgroundMark x1="52250" y1="15875" x2="52250" y2="15875"/>
                        <a14:backgroundMark x1="52000" y1="16500" x2="52000" y2="16500"/>
                        <a14:backgroundMark x1="55500" y1="12625" x2="55500" y2="12625"/>
                        <a14:backgroundMark x1="55375" y1="7125" x2="55375" y2="7125"/>
                        <a14:backgroundMark x1="49250" y1="24125" x2="49250" y2="24125"/>
                        <a14:backgroundMark x1="50250" y1="22375" x2="50250" y2="22375"/>
                        <a14:backgroundMark x1="49875" y1="22625" x2="49875" y2="22375"/>
                        <a14:backgroundMark x1="49000" y1="24875" x2="49000" y2="24875"/>
                        <a14:backgroundMark x1="48750" y1="25375" x2="48750" y2="25375"/>
                        <a14:backgroundMark x1="55500" y1="12500" x2="55500" y2="12500"/>
                        <a14:backgroundMark x1="51250" y1="12750" x2="51250" y2="12750"/>
                        <a14:backgroundMark x1="50750" y1="13250" x2="50750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4929" y="380067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2624D9-30CB-4669-9797-F0CC521AC36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962400" y="1295400"/>
            <a:ext cx="4876800" cy="4876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0FBD7D-E4FD-4746-BA5D-1226DB181A3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114800" y="1447800"/>
            <a:ext cx="4876800" cy="4876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8B19B2-F71A-4640-9D17-17C19C3D74B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267200" y="1600200"/>
            <a:ext cx="4876800" cy="4876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F7FD34-2C43-414A-9334-C4E90FE26C5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9375" b="90875" l="10000" r="90000">
                        <a14:foregroundMark x1="53750" y1="90875" x2="53750" y2="90875"/>
                        <a14:foregroundMark x1="55875" y1="9375" x2="55875" y2="9375"/>
                        <a14:foregroundMark x1="30000" y1="38000" x2="30000" y2="38000"/>
                        <a14:backgroundMark x1="49250" y1="86750" x2="49250" y2="86750"/>
                        <a14:backgroundMark x1="37875" y1="85500" x2="37875" y2="8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388" y="1752388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8261B3-BE6D-4E86-84EC-E0095CA8728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024444" y="207624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6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35A1A8F-E4FE-4EC2-8DEF-91AC06BD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608" y="478463"/>
            <a:ext cx="1744327" cy="1744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59A7A-F2E2-406B-B81D-7AA77330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22" y="97172"/>
            <a:ext cx="1685255" cy="1685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7DD2F-BE7A-467B-B818-E941E4985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9111" y="291888"/>
            <a:ext cx="13970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66246-3CEE-49DE-8FA7-3ACDEC765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78" y="377155"/>
            <a:ext cx="829345" cy="829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05018-5139-4E12-8D57-46E68ED49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50" b="94500" l="10000" r="90000">
                        <a14:foregroundMark x1="77625" y1="6750" x2="77625" y2="6750"/>
                        <a14:foregroundMark x1="47625" y1="86375" x2="47875" y2="75750"/>
                        <a14:foregroundMark x1="54500" y1="88125" x2="53125" y2="80375"/>
                        <a14:foregroundMark x1="56875" y1="93625" x2="56875" y2="93625"/>
                        <a14:foregroundMark x1="33500" y1="59750" x2="33500" y2="59750"/>
                        <a14:foregroundMark x1="33375" y1="59625" x2="33375" y2="59625"/>
                        <a14:foregroundMark x1="30875" y1="59125" x2="30875" y2="59125"/>
                        <a14:foregroundMark x1="24750" y1="55875" x2="24750" y2="55875"/>
                        <a14:foregroundMark x1="27000" y1="55625" x2="27000" y2="55625"/>
                        <a14:foregroundMark x1="26125" y1="55500" x2="26125" y2="55500"/>
                        <a14:foregroundMark x1="27625" y1="56000" x2="27625" y2="56000"/>
                        <a14:foregroundMark x1="29750" y1="58750" x2="29750" y2="58750"/>
                        <a14:foregroundMark x1="28125" y1="56625" x2="28125" y2="56625"/>
                        <a14:foregroundMark x1="28000" y1="56250" x2="28000" y2="56250"/>
                        <a14:foregroundMark x1="48000" y1="25375" x2="48000" y2="25375"/>
                        <a14:foregroundMark x1="46250" y1="24625" x2="46250" y2="24625"/>
                        <a14:foregroundMark x1="66500" y1="43750" x2="66500" y2="43750"/>
                        <a14:foregroundMark x1="67000" y1="44625" x2="67000" y2="44625"/>
                        <a14:foregroundMark x1="67125" y1="46375" x2="67125" y2="46375"/>
                        <a14:foregroundMark x1="67375" y1="45500" x2="67375" y2="45500"/>
                        <a14:foregroundMark x1="66625" y1="47250" x2="66625" y2="47250"/>
                        <a14:foregroundMark x1="45250" y1="23750" x2="45250" y2="23750"/>
                        <a14:foregroundMark x1="44750" y1="23625" x2="44750" y2="23625"/>
                        <a14:foregroundMark x1="44375" y1="23500" x2="44375" y2="23500"/>
                        <a14:foregroundMark x1="48500" y1="24750" x2="48500" y2="24750"/>
                        <a14:foregroundMark x1="63625" y1="6500" x2="63625" y2="6500"/>
                        <a14:foregroundMark x1="70625" y1="4750" x2="70625" y2="4750"/>
                        <a14:foregroundMark x1="46125" y1="21750" x2="46125" y2="21750"/>
                        <a14:foregroundMark x1="43750" y1="21125" x2="43750" y2="21125"/>
                        <a14:foregroundMark x1="24125" y1="58125" x2="24125" y2="58125"/>
                        <a14:foregroundMark x1="65625" y1="48750" x2="65625" y2="48750"/>
                        <a14:foregroundMark x1="62000" y1="46000" x2="62000" y2="46000"/>
                        <a14:foregroundMark x1="61250" y1="51500" x2="61250" y2="51500"/>
                        <a14:foregroundMark x1="61875" y1="50000" x2="61875" y2="50000"/>
                        <a14:foregroundMark x1="59375" y1="52375" x2="59375" y2="52375"/>
                        <a14:foregroundMark x1="65750" y1="52125" x2="65750" y2="52125"/>
                        <a14:foregroundMark x1="65375" y1="53250" x2="65375" y2="53250"/>
                        <a14:foregroundMark x1="48250" y1="94500" x2="48250" y2="94500"/>
                        <a14:foregroundMark x1="58000" y1="94500" x2="58000" y2="94500"/>
                        <a14:foregroundMark x1="53750" y1="94375" x2="53750" y2="94375"/>
                        <a14:foregroundMark x1="58375" y1="91375" x2="58375" y2="91375"/>
                        <a14:foregroundMark x1="59625" y1="92500" x2="59625" y2="92500"/>
                        <a14:backgroundMark x1="45875" y1="25000" x2="45875" y2="25000"/>
                        <a14:backgroundMark x1="44750" y1="24125" x2="44750" y2="24125"/>
                        <a14:backgroundMark x1="44500" y1="24000" x2="44500" y2="24000"/>
                        <a14:backgroundMark x1="44375" y1="23875" x2="44375" y2="23875"/>
                        <a14:backgroundMark x1="46250" y1="24875" x2="46250" y2="24875"/>
                        <a14:backgroundMark x1="57500" y1="30125" x2="57500" y2="30125"/>
                        <a14:backgroundMark x1="56375" y1="28875" x2="56375" y2="28875"/>
                        <a14:backgroundMark x1="52625" y1="98000" x2="51625" y2="94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781" y="1397291"/>
            <a:ext cx="1397000" cy="1397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949DC-C6C6-48DA-B2BE-49D66FAEE9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00" b="94125" l="10000" r="90000">
                        <a14:foregroundMark x1="78125" y1="18250" x2="64750" y2="10500"/>
                        <a14:foregroundMark x1="64750" y1="10500" x2="61500" y2="11000"/>
                        <a14:foregroundMark x1="69000" y1="6000" x2="69000" y2="6000"/>
                        <a14:foregroundMark x1="61500" y1="30500" x2="61500" y2="30500"/>
                        <a14:foregroundMark x1="56250" y1="15375" x2="56250" y2="15375"/>
                        <a14:foregroundMark x1="62750" y1="16375" x2="56000" y2="16875"/>
                        <a14:foregroundMark x1="58125" y1="25000" x2="61500" y2="32875"/>
                        <a14:foregroundMark x1="56625" y1="55375" x2="56625" y2="55375"/>
                        <a14:foregroundMark x1="34625" y1="94125" x2="34625" y2="94125"/>
                        <a14:foregroundMark x1="43125" y1="94125" x2="43125" y2="94125"/>
                        <a14:foregroundMark x1="71250" y1="10375" x2="71250" y2="10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1227" y="791827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E7AA4-4DFB-438B-B1F0-369B1DE5A7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00" b="97750" l="10000" r="90000">
                        <a14:foregroundMark x1="49125" y1="7125" x2="49125" y2="7125"/>
                        <a14:foregroundMark x1="64375" y1="57000" x2="62625" y2="42875"/>
                        <a14:foregroundMark x1="28375" y1="58250" x2="42750" y2="48125"/>
                        <a14:foregroundMark x1="42750" y1="48125" x2="42750" y2="48125"/>
                        <a14:foregroundMark x1="42750" y1="48125" x2="42750" y2="48125"/>
                        <a14:foregroundMark x1="20250" y1="53000" x2="20250" y2="53000"/>
                        <a14:foregroundMark x1="79625" y1="51500" x2="79625" y2="51500"/>
                        <a14:foregroundMark x1="72500" y1="53625" x2="70125" y2="55625"/>
                        <a14:foregroundMark x1="28375" y1="53625" x2="31500" y2="57000"/>
                        <a14:foregroundMark x1="53125" y1="97750" x2="52875" y2="81875"/>
                        <a14:foregroundMark x1="34375" y1="82125" x2="62125" y2="81500"/>
                        <a14:foregroundMark x1="62125" y1="81500" x2="64375" y2="81500"/>
                        <a14:foregroundMark x1="50000" y1="97125" x2="49000" y2="92750"/>
                        <a14:backgroundMark x1="15000" y1="30750" x2="23125" y2="13250"/>
                        <a14:backgroundMark x1="85750" y1="28500" x2="77625" y2="11125"/>
                        <a14:backgroundMark x1="77125" y1="18125" x2="77125" y2="18125"/>
                        <a14:backgroundMark x1="85375" y1="32500" x2="82000" y2="21875"/>
                        <a14:backgroundMark x1="82000" y1="21875" x2="82000" y2="21875"/>
                        <a14:backgroundMark x1="81375" y1="23250" x2="84000" y2="34000"/>
                        <a14:backgroundMark x1="84000" y1="34000" x2="84000" y2="34000"/>
                        <a14:backgroundMark x1="26625" y1="12000" x2="9625" y2="20750"/>
                        <a14:backgroundMark x1="9625" y1="20750" x2="9625" y2="20750"/>
                        <a14:backgroundMark x1="28875" y1="12375" x2="27750" y2="12625"/>
                        <a14:backgroundMark x1="17375" y1="30375" x2="17375" y2="30375"/>
                        <a14:backgroundMark x1="18625" y1="26250" x2="18625" y2="26250"/>
                        <a14:backgroundMark x1="18000" y1="30500" x2="18000" y2="30500"/>
                        <a14:backgroundMark x1="73000" y1="12375" x2="73000" y2="12375"/>
                        <a14:backgroundMark x1="71750" y1="11875" x2="71750" y2="11875"/>
                        <a14:backgroundMark x1="71125" y1="11875" x2="71125" y2="11875"/>
                        <a14:backgroundMark x1="22875" y1="77375" x2="13125" y2="67625"/>
                        <a14:backgroundMark x1="13125" y1="67625" x2="11375" y2="62250"/>
                        <a14:backgroundMark x1="11375" y1="62250" x2="11375" y2="62250"/>
                        <a14:backgroundMark x1="22625" y1="77125" x2="20000" y2="72750"/>
                        <a14:backgroundMark x1="76500" y1="75375" x2="86500" y2="65375"/>
                        <a14:backgroundMark x1="86500" y1="65375" x2="83500" y2="72000"/>
                        <a14:backgroundMark x1="76500" y1="76750" x2="76500" y2="76750"/>
                        <a14:backgroundMark x1="23375" y1="77875" x2="23375" y2="77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358" y="-33673"/>
            <a:ext cx="2768600" cy="276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68B1B1-21F2-4BF7-80CA-A89B934F3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125" b="99625" l="10000" r="92000">
                        <a14:foregroundMark x1="56250" y1="5125" x2="56250" y2="5125"/>
                        <a14:foregroundMark x1="52250" y1="60500" x2="52250" y2="60500"/>
                        <a14:foregroundMark x1="57375" y1="57250" x2="57375" y2="57250"/>
                        <a14:foregroundMark x1="58875" y1="66250" x2="59250" y2="30750"/>
                        <a14:foregroundMark x1="59250" y1="30750" x2="59375" y2="30500"/>
                        <a14:foregroundMark x1="59375" y1="33000" x2="44500" y2="63625"/>
                        <a14:foregroundMark x1="44500" y1="63625" x2="47000" y2="95625"/>
                        <a14:foregroundMark x1="68375" y1="72000" x2="68375" y2="72000"/>
                        <a14:foregroundMark x1="35500" y1="72625" x2="35500" y2="72625"/>
                        <a14:foregroundMark x1="75875" y1="92750" x2="75875" y2="92750"/>
                        <a14:foregroundMark x1="67750" y1="89625" x2="67750" y2="89625"/>
                        <a14:foregroundMark x1="33500" y1="89250" x2="22250" y2="91000"/>
                        <a14:foregroundMark x1="22250" y1="91000" x2="21000" y2="90125"/>
                        <a14:foregroundMark x1="31500" y1="90500" x2="23375" y2="98875"/>
                        <a14:foregroundMark x1="23375" y1="98875" x2="20750" y2="99625"/>
                        <a14:foregroundMark x1="79875" y1="99625" x2="79875" y2="99625"/>
                        <a14:foregroundMark x1="37750" y1="80750" x2="37750" y2="80750"/>
                        <a14:foregroundMark x1="40250" y1="79625" x2="40250" y2="79625"/>
                        <a14:foregroundMark x1="42750" y1="78125" x2="42750" y2="78125"/>
                        <a14:foregroundMark x1="42500" y1="76750" x2="42500" y2="76750"/>
                        <a14:foregroundMark x1="35000" y1="74500" x2="35000" y2="74500"/>
                        <a14:foregroundMark x1="33875" y1="75000" x2="33875" y2="75000"/>
                        <a14:foregroundMark x1="32125" y1="74875" x2="32125" y2="74875"/>
                        <a14:foregroundMark x1="33125" y1="75375" x2="33125" y2="75375"/>
                        <a14:foregroundMark x1="31750" y1="74125" x2="31750" y2="74125"/>
                        <a14:foregroundMark x1="92000" y1="49375" x2="92000" y2="49375"/>
                        <a14:foregroundMark x1="72625" y1="84375" x2="72625" y2="84375"/>
                        <a14:foregroundMark x1="59625" y1="74125" x2="59625" y2="74125"/>
                        <a14:foregroundMark x1="57875" y1="78125" x2="57875" y2="78125"/>
                        <a14:foregroundMark x1="61875" y1="80250" x2="61875" y2="80250"/>
                        <a14:foregroundMark x1="60625" y1="79875" x2="60625" y2="79875"/>
                        <a14:foregroundMark x1="59500" y1="79375" x2="59500" y2="79375"/>
                        <a14:foregroundMark x1="61125" y1="80125" x2="61125" y2="80125"/>
                        <a14:foregroundMark x1="64375" y1="80375" x2="64375" y2="80375"/>
                        <a14:foregroundMark x1="67000" y1="81500" x2="67000" y2="81500"/>
                        <a14:foregroundMark x1="63250" y1="80125" x2="63250" y2="80125"/>
                        <a14:foregroundMark x1="66375" y1="81125" x2="66375" y2="81125"/>
                        <a14:foregroundMark x1="65375" y1="80625" x2="65375" y2="80625"/>
                        <a14:foregroundMark x1="72875" y1="84125" x2="72875" y2="84125"/>
                        <a14:foregroundMark x1="70875" y1="83250" x2="70875" y2="83250"/>
                        <a14:foregroundMark x1="69125" y1="82125" x2="69125" y2="82125"/>
                        <a14:foregroundMark x1="68125" y1="81875" x2="68125" y2="81875"/>
                        <a14:foregroundMark x1="70250" y1="83000" x2="70250" y2="83000"/>
                        <a14:foregroundMark x1="72500" y1="83750" x2="72500" y2="83750"/>
                        <a14:foregroundMark x1="75875" y1="83250" x2="75875" y2="83250"/>
                        <a14:foregroundMark x1="78125" y1="82750" x2="78125" y2="82750"/>
                        <a14:foregroundMark x1="74375" y1="83750" x2="74375" y2="83750"/>
                        <a14:foregroundMark x1="71875" y1="83750" x2="71875" y2="83750"/>
                        <a14:foregroundMark x1="73875" y1="83750" x2="73875" y2="83750"/>
                        <a14:foregroundMark x1="75375" y1="83250" x2="75375" y2="83250"/>
                        <a14:foregroundMark x1="77125" y1="82750" x2="77125" y2="82750"/>
                        <a14:foregroundMark x1="80125" y1="82750" x2="80125" y2="82750"/>
                        <a14:foregroundMark x1="82500" y1="83250" x2="82500" y2="83250"/>
                        <a14:foregroundMark x1="79000" y1="82625" x2="79000" y2="82625"/>
                        <a14:foregroundMark x1="82875" y1="83250" x2="82875" y2="83250"/>
                        <a14:foregroundMark x1="85500" y1="85000" x2="85500" y2="85000"/>
                        <a14:foregroundMark x1="81750" y1="82750" x2="81750" y2="82750"/>
                        <a14:foregroundMark x1="80875" y1="82750" x2="80875" y2="82750"/>
                        <a14:foregroundMark x1="84625" y1="83875" x2="84625" y2="83875"/>
                        <a14:foregroundMark x1="83625" y1="83375" x2="83625" y2="83375"/>
                        <a14:foregroundMark x1="86375" y1="86500" x2="86375" y2="86500"/>
                        <a14:foregroundMark x1="85000" y1="84625" x2="85000" y2="84625"/>
                        <a14:foregroundMark x1="86750" y1="89000" x2="86750" y2="89000"/>
                        <a14:foregroundMark x1="86375" y1="87625" x2="86375" y2="87625"/>
                        <a14:foregroundMark x1="86500" y1="90375" x2="86500" y2="90375"/>
                        <a14:foregroundMark x1="38375" y1="80500" x2="38375" y2="80500"/>
                        <a14:foregroundMark x1="41750" y1="79000" x2="41750" y2="79000"/>
                        <a14:foregroundMark x1="39500" y1="80000" x2="39500" y2="80000"/>
                        <a14:foregroundMark x1="41125" y1="79375" x2="41125" y2="79375"/>
                        <a14:foregroundMark x1="35500" y1="80375" x2="35500" y2="80375"/>
                        <a14:foregroundMark x1="28750" y1="83625" x2="28750" y2="83625"/>
                        <a14:foregroundMark x1="31500" y1="82375" x2="31500" y2="82375"/>
                        <a14:foregroundMark x1="34000" y1="81125" x2="34000" y2="81125"/>
                        <a14:foregroundMark x1="30125" y1="82625" x2="30125" y2="82625"/>
                        <a14:foregroundMark x1="32500" y1="81625" x2="32500" y2="81625"/>
                        <a14:foregroundMark x1="31000" y1="82500" x2="31000" y2="82500"/>
                        <a14:foregroundMark x1="37250" y1="80375" x2="37250" y2="80375"/>
                        <a14:foregroundMark x1="23875" y1="82375" x2="23875" y2="82375"/>
                        <a14:foregroundMark x1="17375" y1="83750" x2="17375" y2="83750"/>
                        <a14:foregroundMark x1="21125" y1="82375" x2="21125" y2="82375"/>
                        <a14:foregroundMark x1="18625" y1="83000" x2="18625" y2="83000"/>
                        <a14:foregroundMark x1="16500" y1="84250" x2="16500" y2="84250"/>
                        <a14:foregroundMark x1="15375" y1="85875" x2="15375" y2="85875"/>
                        <a14:foregroundMark x1="17625" y1="83625" x2="17625" y2="83625"/>
                        <a14:foregroundMark x1="19625" y1="82625" x2="19625" y2="82625"/>
                        <a14:foregroundMark x1="22625" y1="82375" x2="22625" y2="82375"/>
                        <a14:foregroundMark x1="25625" y1="82375" x2="25625" y2="82375"/>
                        <a14:foregroundMark x1="26875" y1="82625" x2="26875" y2="82625"/>
                        <a14:foregroundMark x1="17750" y1="83250" x2="17750" y2="83250"/>
                        <a14:foregroundMark x1="15625" y1="85250" x2="15625" y2="85250"/>
                        <a14:foregroundMark x1="14750" y1="88000" x2="14750" y2="88000"/>
                        <a14:foregroundMark x1="15125" y1="86875" x2="15125" y2="86875"/>
                        <a14:foregroundMark x1="15000" y1="90000" x2="15000" y2="90000"/>
                        <a14:foregroundMark x1="14875" y1="89500" x2="14875" y2="89500"/>
                        <a14:foregroundMark x1="84375" y1="95000" x2="84375" y2="95000"/>
                        <a14:foregroundMark x1="85875" y1="91875" x2="85875" y2="91875"/>
                        <a14:foregroundMark x1="85250" y1="93750" x2="85250" y2="93750"/>
                        <a14:foregroundMark x1="86500" y1="91000" x2="86500" y2="91000"/>
                        <a14:foregroundMark x1="85375" y1="93375" x2="85375" y2="93375"/>
                        <a14:foregroundMark x1="83125" y1="96500" x2="83125" y2="96500"/>
                        <a14:foregroundMark x1="82000" y1="97500" x2="82000" y2="97500"/>
                        <a14:foregroundMark x1="82125" y1="99500" x2="82125" y2="99500"/>
                        <a14:foregroundMark x1="19875" y1="98125" x2="19875" y2="98125"/>
                        <a14:foregroundMark x1="18000" y1="96375" x2="18000" y2="96375"/>
                        <a14:foregroundMark x1="16250" y1="94250" x2="16250" y2="94250"/>
                        <a14:foregroundMark x1="15500" y1="92875" x2="15500" y2="92875"/>
                        <a14:foregroundMark x1="15500" y1="92875" x2="15500" y2="92875"/>
                        <a14:foregroundMark x1="15000" y1="91625" x2="15000" y2="91625"/>
                        <a14:foregroundMark x1="18750" y1="99625" x2="18750" y2="99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1196" y="97172"/>
            <a:ext cx="1854412" cy="1854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463D0-E6FB-4EC5-878B-F87BBDDC96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2489" y="101599"/>
            <a:ext cx="1375656" cy="13756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4E6714-012F-462B-9B53-DCEB95506D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0646" y="144127"/>
            <a:ext cx="1638300" cy="163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56BFB-DDD9-4F4C-A1D4-E364803598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7500" r="90625">
                        <a14:foregroundMark x1="7500" y1="29875" x2="7500" y2="29875"/>
                        <a14:foregroundMark x1="15625" y1="33875" x2="30250" y2="46625"/>
                        <a14:foregroundMark x1="30250" y1="46625" x2="30250" y2="46625"/>
                        <a14:foregroundMark x1="21375" y1="71750" x2="32625" y2="59000"/>
                        <a14:foregroundMark x1="32625" y1="59000" x2="45875" y2="59375"/>
                        <a14:foregroundMark x1="45875" y1="59375" x2="61000" y2="68875"/>
                        <a14:foregroundMark x1="61000" y1="68875" x2="74375" y2="72625"/>
                        <a14:foregroundMark x1="74375" y1="72625" x2="90625" y2="84625"/>
                        <a14:foregroundMark x1="76500" y1="28500" x2="74375" y2="41875"/>
                        <a14:foregroundMark x1="74375" y1="41875" x2="60000" y2="55250"/>
                        <a14:foregroundMark x1="41250" y1="63875" x2="21875" y2="63375"/>
                        <a14:backgroundMark x1="41875" y1="42250" x2="48125" y2="9125"/>
                        <a14:backgroundMark x1="19625" y1="15750" x2="46250" y2="29125"/>
                        <a14:backgroundMark x1="46250" y1="29125" x2="66250" y2="16500"/>
                        <a14:backgroundMark x1="66250" y1="16500" x2="76875" y2="14125"/>
                        <a14:backgroundMark x1="76875" y1="14125" x2="77000" y2="14250"/>
                        <a14:backgroundMark x1="64000" y1="20375" x2="45250" y2="36375"/>
                        <a14:backgroundMark x1="45250" y1="36375" x2="15875" y2="23000"/>
                        <a14:backgroundMark x1="46750" y1="39375" x2="66125" y2="27875"/>
                        <a14:backgroundMark x1="66125" y1="27875" x2="75000" y2="18750"/>
                        <a14:backgroundMark x1="75000" y1="18750" x2="81625" y2="17250"/>
                        <a14:backgroundMark x1="77875" y1="18375" x2="88500" y2="40625"/>
                        <a14:backgroundMark x1="88500" y1="40625" x2="75875" y2="50625"/>
                        <a14:backgroundMark x1="75875" y1="50625" x2="90875" y2="73375"/>
                        <a14:backgroundMark x1="80500" y1="52625" x2="81000" y2="65250"/>
                        <a14:backgroundMark x1="81000" y1="65250" x2="91250" y2="72625"/>
                        <a14:backgroundMark x1="91250" y1="72625" x2="92250" y2="72875"/>
                        <a14:backgroundMark x1="88875" y1="77125" x2="88875" y2="76625"/>
                        <a14:backgroundMark x1="88875" y1="75750" x2="81625" y2="56000"/>
                        <a14:backgroundMark x1="81625" y1="56000" x2="81625" y2="55875"/>
                        <a14:backgroundMark x1="90875" y1="79750" x2="90875" y2="79750"/>
                        <a14:backgroundMark x1="89750" y1="78000" x2="89750" y2="78000"/>
                        <a14:backgroundMark x1="82250" y1="67125" x2="77625" y2="59625"/>
                        <a14:backgroundMark x1="92875" y1="80875" x2="92875" y2="80875"/>
                        <a14:backgroundMark x1="92000" y1="80625" x2="92000" y2="80625"/>
                        <a14:backgroundMark x1="69750" y1="93000" x2="48625" y2="81125"/>
                        <a14:backgroundMark x1="48625" y1="81125" x2="19875" y2="80125"/>
                        <a14:backgroundMark x1="26250" y1="80875" x2="36250" y2="81625"/>
                        <a14:backgroundMark x1="36250" y1="81625" x2="64500" y2="89875"/>
                        <a14:backgroundMark x1="64500" y1="89875" x2="62875" y2="78875"/>
                        <a14:backgroundMark x1="62625" y1="78875" x2="74125" y2="86375"/>
                        <a14:backgroundMark x1="49875" y1="79750" x2="48125" y2="70250"/>
                        <a14:backgroundMark x1="48125" y1="70250" x2="16125" y2="77125"/>
                        <a14:backgroundMark x1="16125" y1="77125" x2="14750" y2="77125"/>
                        <a14:backgroundMark x1="17250" y1="76875" x2="8500" y2="65125"/>
                        <a14:backgroundMark x1="8500" y1="65125" x2="15750" y2="58375"/>
                        <a14:backgroundMark x1="15750" y1="58375" x2="16250" y2="45875"/>
                        <a14:backgroundMark x1="16250" y1="45875" x2="6500" y2="34875"/>
                        <a14:backgroundMark x1="6500" y1="34875" x2="5750" y2="34500"/>
                        <a14:backgroundMark x1="65875" y1="35625" x2="65875" y2="3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9189" y="-207629"/>
            <a:ext cx="2908512" cy="2908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C80489-1DD4-4633-965F-F1096B3F70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9750" l="10000" r="90000">
                        <a14:foregroundMark x1="60125" y1="84875" x2="58375" y2="98125"/>
                        <a14:foregroundMark x1="58375" y1="98125" x2="44875" y2="94375"/>
                        <a14:foregroundMark x1="44875" y1="94375" x2="43500" y2="86750"/>
                        <a14:foregroundMark x1="41375" y1="90125" x2="47000" y2="99375"/>
                        <a14:foregroundMark x1="47000" y1="99375" x2="58750" y2="99750"/>
                        <a14:foregroundMark x1="58750" y1="99750" x2="62500" y2="87750"/>
                        <a14:foregroundMark x1="62500" y1="87750" x2="62500" y2="87750"/>
                        <a14:foregroundMark x1="49000" y1="78875" x2="49000" y2="71375"/>
                        <a14:backgroundMark x1="23500" y1="80750" x2="31000" y2="32875"/>
                        <a14:backgroundMark x1="32000" y1="36000" x2="38000" y2="47000"/>
                        <a14:backgroundMark x1="38000" y1="47000" x2="28625" y2="66875"/>
                        <a14:backgroundMark x1="28625" y1="66875" x2="28875" y2="83625"/>
                        <a14:backgroundMark x1="82000" y1="76000" x2="77625" y2="17000"/>
                        <a14:backgroundMark x1="77625" y1="17000" x2="64375" y2="11000"/>
                        <a14:backgroundMark x1="31750" y1="36750" x2="19750" y2="16625"/>
                        <a14:backgroundMark x1="46125" y1="12250" x2="32000" y2="17375"/>
                        <a14:backgroundMark x1="32000" y1="17375" x2="31000" y2="30125"/>
                        <a14:backgroundMark x1="31000" y1="30125" x2="35125" y2="41375"/>
                        <a14:backgroundMark x1="58375" y1="9625" x2="64875" y2="14375"/>
                        <a14:backgroundMark x1="66125" y1="14375" x2="67500" y2="17250"/>
                        <a14:backgroundMark x1="37500" y1="31875" x2="37500" y2="3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388" y="990388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B662F-4C60-418B-B550-63AEA09CEA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14431" y="262483"/>
            <a:ext cx="4876800" cy="487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0E136-D574-4768-901F-14FE180C6BD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125" l="10000" r="90000">
                        <a14:foregroundMark x1="50125" y1="90125" x2="50125" y2="90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1492" y="1891927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C1BAD-49A1-42CA-BDDC-16FB37BB0C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backgroundMark x1="40625" y1="31625" x2="58375" y2="20750"/>
                        <a14:backgroundMark x1="58375" y1="20750" x2="73000" y2="22750"/>
                        <a14:backgroundMark x1="73000" y1="22750" x2="78750" y2="46875"/>
                        <a14:backgroundMark x1="78750" y1="46875" x2="75250" y2="64750"/>
                        <a14:backgroundMark x1="75250" y1="64750" x2="67625" y2="78375"/>
                        <a14:backgroundMark x1="67625" y1="78375" x2="59750" y2="68875"/>
                        <a14:backgroundMark x1="59750" y1="68875" x2="49125" y2="75375"/>
                        <a14:backgroundMark x1="49125" y1="75375" x2="39375" y2="73000"/>
                        <a14:backgroundMark x1="39375" y1="73000" x2="38625" y2="66750"/>
                        <a14:backgroundMark x1="38625" y1="67125" x2="51250" y2="72750"/>
                        <a14:backgroundMark x1="51250" y1="72750" x2="61375" y2="82125"/>
                        <a14:backgroundMark x1="61375" y1="82125" x2="63125" y2="82250"/>
                        <a14:backgroundMark x1="39875" y1="71250" x2="31500" y2="78000"/>
                        <a14:backgroundMark x1="31500" y1="78000" x2="28125" y2="64875"/>
                        <a14:backgroundMark x1="28125" y1="64875" x2="29125" y2="62750"/>
                        <a14:backgroundMark x1="23625" y1="51500" x2="25500" y2="65250"/>
                        <a14:backgroundMark x1="25500" y1="65250" x2="19875" y2="66750"/>
                        <a14:backgroundMark x1="19500" y1="61375" x2="23000" y2="49375"/>
                        <a14:backgroundMark x1="23000" y1="49375" x2="26750" y2="49625"/>
                        <a14:backgroundMark x1="23875" y1="48000" x2="30750" y2="28875"/>
                        <a14:backgroundMark x1="30750" y1="28875" x2="48500" y2="26750"/>
                        <a14:backgroundMark x1="48500" y1="26750" x2="60875" y2="30875"/>
                        <a14:backgroundMark x1="60875" y1="30875" x2="71125" y2="28500"/>
                        <a14:backgroundMark x1="71125" y1="28500" x2="68000" y2="41125"/>
                        <a14:backgroundMark x1="68000" y1="41125" x2="66375" y2="42250"/>
                        <a14:backgroundMark x1="68750" y1="36375" x2="64750" y2="26250"/>
                        <a14:backgroundMark x1="64750" y1="26250" x2="54625" y2="23250"/>
                        <a14:backgroundMark x1="71625" y1="34625" x2="65500" y2="42500"/>
                        <a14:backgroundMark x1="65500" y1="42500" x2="77875" y2="37250"/>
                        <a14:backgroundMark x1="60000" y1="31250" x2="59500" y2="41125"/>
                        <a14:backgroundMark x1="59500" y1="41125" x2="58000" y2="45125"/>
                        <a14:backgroundMark x1="53500" y1="28750" x2="50625" y2="36750"/>
                        <a14:backgroundMark x1="41250" y1="31250" x2="40500" y2="41750"/>
                        <a14:backgroundMark x1="40500" y1="41750" x2="42625" y2="44500"/>
                        <a14:backgroundMark x1="31000" y1="34375" x2="34250" y2="45125"/>
                        <a14:backgroundMark x1="34250" y1="45125" x2="34625" y2="45500"/>
                        <a14:backgroundMark x1="39875" y1="47875" x2="39875" y2="47875"/>
                        <a14:backgroundMark x1="28125" y1="51500" x2="22875" y2="50000"/>
                        <a14:backgroundMark x1="28125" y1="51750" x2="32000" y2="51000"/>
                        <a14:backgroundMark x1="37500" y1="51000" x2="37500" y2="51000"/>
                        <a14:backgroundMark x1="40000" y1="52000" x2="40000" y2="52000"/>
                        <a14:backgroundMark x1="26000" y1="63125" x2="34000" y2="57375"/>
                        <a14:backgroundMark x1="34000" y1="57375" x2="36750" y2="56500"/>
                        <a14:backgroundMark x1="39875" y1="60875" x2="34375" y2="74375"/>
                        <a14:backgroundMark x1="34375" y1="74375" x2="34375" y2="74375"/>
                        <a14:backgroundMark x1="47500" y1="72875" x2="46500" y2="66625"/>
                        <a14:backgroundMark x1="47625" y1="66750" x2="59875" y2="66875"/>
                        <a14:backgroundMark x1="59875" y1="66875" x2="61500" y2="60500"/>
                        <a14:backgroundMark x1="74750" y1="69500" x2="68000" y2="58750"/>
                        <a14:backgroundMark x1="68000" y1="58750" x2="64500" y2="56000"/>
                        <a14:backgroundMark x1="80125" y1="50375" x2="68000" y2="50375"/>
                        <a14:backgroundMark x1="65875" y1="41750" x2="64250" y2="44750"/>
                        <a14:backgroundMark x1="79500" y1="47875" x2="71500" y2="48625"/>
                        <a14:backgroundMark x1="63875" y1="50750" x2="63875" y2="50750"/>
                        <a14:backgroundMark x1="60375" y1="48250" x2="60375" y2="48250"/>
                        <a14:backgroundMark x1="62625" y1="55125" x2="62625" y2="55125"/>
                        <a14:backgroundMark x1="61375" y1="51500" x2="61375" y2="51500"/>
                        <a14:backgroundMark x1="58500" y1="49500" x2="58500" y2="49500"/>
                        <a14:backgroundMark x1="57125" y1="48000" x2="57125" y2="48000"/>
                        <a14:backgroundMark x1="55625" y1="38875" x2="55625" y2="38875"/>
                        <a14:backgroundMark x1="55125" y1="37625" x2="55125" y2="37625"/>
                        <a14:backgroundMark x1="55500" y1="38125" x2="55500" y2="38125"/>
                        <a14:backgroundMark x1="44875" y1="38000" x2="44875" y2="38125"/>
                        <a14:backgroundMark x1="44625" y1="38625" x2="44500" y2="39500"/>
                        <a14:backgroundMark x1="41625" y1="49250" x2="41625" y2="49250"/>
                        <a14:backgroundMark x1="42375" y1="50000" x2="42375" y2="50000"/>
                        <a14:backgroundMark x1="43125" y1="48250" x2="43125" y2="48250"/>
                        <a14:backgroundMark x1="43125" y1="50500" x2="43125" y2="50500"/>
                        <a14:backgroundMark x1="42500" y1="52000" x2="42500" y2="52000"/>
                        <a14:backgroundMark x1="41875" y1="54250" x2="41875" y2="54250"/>
                        <a14:backgroundMark x1="42750" y1="53750" x2="42750" y2="53750"/>
                        <a14:backgroundMark x1="43500" y1="52250" x2="43500" y2="52250"/>
                        <a14:backgroundMark x1="44875" y1="58875" x2="44875" y2="58875"/>
                        <a14:backgroundMark x1="45000" y1="57500" x2="45000" y2="57500"/>
                        <a14:backgroundMark x1="43125" y1="55875" x2="43125" y2="55875"/>
                        <a14:backgroundMark x1="44000" y1="55375" x2="44000" y2="55375"/>
                        <a14:backgroundMark x1="45750" y1="55625" x2="45750" y2="55625"/>
                        <a14:backgroundMark x1="45000" y1="56500" x2="45000" y2="56500"/>
                        <a14:backgroundMark x1="54750" y1="63250" x2="54750" y2="63250"/>
                        <a14:backgroundMark x1="55625" y1="58000" x2="55625" y2="58000"/>
                        <a14:backgroundMark x1="55625" y1="59625" x2="55625" y2="59625"/>
                        <a14:backgroundMark x1="55125" y1="56875" x2="55125" y2="56875"/>
                        <a14:backgroundMark x1="59125" y1="54250" x2="59125" y2="54250"/>
                        <a14:backgroundMark x1="60000" y1="51625" x2="60000" y2="51625"/>
                        <a14:backgroundMark x1="59250" y1="51875" x2="59250" y2="51875"/>
                        <a14:backgroundMark x1="58000" y1="49875" x2="58000" y2="49875"/>
                        <a14:backgroundMark x1="57375" y1="50250" x2="57375" y2="50250"/>
                        <a14:backgroundMark x1="58250" y1="51875" x2="58250" y2="51875"/>
                        <a14:backgroundMark x1="56875" y1="52125" x2="56875" y2="52125"/>
                        <a14:backgroundMark x1="56000" y1="52375" x2="56000" y2="52375"/>
                        <a14:backgroundMark x1="58375" y1="54000" x2="58375" y2="54000"/>
                        <a14:backgroundMark x1="57375" y1="53625" x2="57375" y2="53625"/>
                        <a14:backgroundMark x1="56875" y1="53500" x2="56875" y2="53500"/>
                        <a14:backgroundMark x1="57625" y1="56375" x2="57625" y2="56375"/>
                        <a14:backgroundMark x1="56750" y1="55625" x2="56750" y2="55625"/>
                        <a14:backgroundMark x1="56375" y1="55250" x2="56375" y2="55125"/>
                        <a14:backgroundMark x1="54625" y1="55875" x2="54625" y2="55875"/>
                        <a14:backgroundMark x1="54250" y1="54875" x2="54250" y2="54875"/>
                        <a14:backgroundMark x1="46375" y1="54500" x2="46375" y2="54500"/>
                        <a14:backgroundMark x1="47125" y1="53625" x2="47125" y2="53625"/>
                        <a14:backgroundMark x1="47750" y1="53125" x2="47750" y2="53125"/>
                        <a14:backgroundMark x1="44250" y1="52375" x2="44250" y2="52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831" y="1066946"/>
            <a:ext cx="4877223" cy="4877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6EB5D1-05A6-4CD3-936D-5B6215CFA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40250" y1="40500" x2="40875" y2="34625"/>
                        <a14:foregroundMark x1="80625" y1="42875" x2="80625" y2="42875"/>
                        <a14:foregroundMark x1="66875" y1="36875" x2="66875" y2="36875"/>
                        <a14:foregroundMark x1="62625" y1="42250" x2="62625" y2="42250"/>
                        <a14:foregroundMark x1="62875" y1="43125" x2="62875" y2="43125"/>
                        <a14:foregroundMark x1="62000" y1="44625" x2="62000" y2="44625"/>
                        <a14:foregroundMark x1="61125" y1="45500" x2="61125" y2="45500"/>
                        <a14:foregroundMark x1="60625" y1="46000" x2="60625" y2="46000"/>
                        <a14:foregroundMark x1="60750" y1="46125" x2="60750" y2="46125"/>
                        <a14:foregroundMark x1="42375" y1="50750" x2="42375" y2="50750"/>
                        <a14:foregroundMark x1="42875" y1="52625" x2="42875" y2="52625"/>
                        <a14:backgroundMark x1="61375" y1="58125" x2="46375" y2="63500"/>
                        <a14:backgroundMark x1="46375" y1="63500" x2="46625" y2="69375"/>
                        <a14:backgroundMark x1="76875" y1="64625" x2="77750" y2="65875"/>
                        <a14:backgroundMark x1="79375" y1="65500" x2="77000" y2="65500"/>
                        <a14:backgroundMark x1="75125" y1="55125" x2="66500" y2="50750"/>
                        <a14:backgroundMark x1="79625" y1="47250" x2="75750" y2="42875"/>
                        <a14:backgroundMark x1="69500" y1="41000" x2="63625" y2="45375"/>
                        <a14:backgroundMark x1="62682" y1="46125" x2="62000" y2="46875"/>
                        <a14:backgroundMark x1="62909" y1="45875" x2="62682" y2="46125"/>
                        <a14:backgroundMark x1="63250" y1="45500" x2="62909" y2="45875"/>
                        <a14:backgroundMark x1="61375" y1="46875" x2="61375" y2="46875"/>
                        <a14:backgroundMark x1="42000" y1="52000" x2="28750" y2="49500"/>
                        <a14:backgroundMark x1="40500" y1="49875" x2="40500" y2="49875"/>
                        <a14:backgroundMark x1="40125" y1="49875" x2="40125" y2="49875"/>
                        <a14:backgroundMark x1="37375" y1="60625" x2="33000" y2="70875"/>
                        <a14:backgroundMark x1="33000" y1="70875" x2="33125" y2="65625"/>
                        <a14:backgroundMark x1="20500" y1="62000" x2="29250" y2="57500"/>
                        <a14:backgroundMark x1="79250" y1="55125" x2="79250" y2="55125"/>
                        <a14:backgroundMark x1="81875" y1="45875" x2="81875" y2="45875"/>
                        <a14:backgroundMark x1="82250" y1="46375" x2="82250" y2="46375"/>
                        <a14:backgroundMark x1="80375" y1="65750" x2="80375" y2="65750"/>
                        <a14:backgroundMark x1="80875" y1="66000" x2="80625" y2="66000"/>
                        <a14:backgroundMark x1="43125" y1="79000" x2="43125" y2="79000"/>
                        <a14:backgroundMark x1="39500" y1="49500" x2="39500" y2="49500"/>
                        <a14:backgroundMark x1="40500" y1="47000" x2="40500" y2="47000"/>
                        <a14:backgroundMark x1="40875" y1="44500" x2="40875" y2="44500"/>
                        <a14:backgroundMark x1="41125" y1="45000" x2="41125" y2="45000"/>
                        <a14:backgroundMark x1="41500" y1="47250" x2="41500" y2="47250"/>
                        <a14:backgroundMark x1="60750" y1="43000" x2="60750" y2="43000"/>
                        <a14:backgroundMark x1="60250" y1="43750" x2="60250" y2="43750"/>
                        <a14:backgroundMark x1="61625" y1="47750" x2="61625" y2="47750"/>
                        <a14:backgroundMark x1="61500" y1="47500" x2="61500" y2="47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9788" y="1142788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116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66</cp:revision>
  <dcterms:created xsi:type="dcterms:W3CDTF">2025-03-13T11:57:37Z</dcterms:created>
  <dcterms:modified xsi:type="dcterms:W3CDTF">2025-04-15T16:49:32Z</dcterms:modified>
</cp:coreProperties>
</file>